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45" d="100"/>
          <a:sy n="45" d="100"/>
        </p:scale>
        <p:origin x="78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FAF432E0-746B-1F33-36C8-490B0642D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557ED5F9-33CF-222A-5049-FB67CBF27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/>
              <a:t>Klik untuk mengedit gaya subjudul Master</a:t>
            </a:r>
            <a:endParaRPr lang="en-ID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47DB995A-0911-EF37-80C9-F9755B548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C813-92C2-454E-B0A0-03D01563CE60}" type="datetimeFigureOut">
              <a:rPr lang="en-ID" smtClean="0"/>
              <a:t>24/01/2024</a:t>
            </a:fld>
            <a:endParaRPr lang="en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DCF22F9C-4A09-3045-7976-6DE65A98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795EF6A4-BEC1-ACB5-B83D-1AAC6399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41EA-358C-4F79-8FE1-BEA1DACDA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349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E3D5CF67-2622-5F65-FC40-EB083F8FF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D0280A05-544C-8229-C12B-64CDA2CDF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5067AD3C-750A-40D7-B5DF-928BB6B65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C813-92C2-454E-B0A0-03D01563CE60}" type="datetimeFigureOut">
              <a:rPr lang="en-ID" smtClean="0"/>
              <a:t>24/01/2024</a:t>
            </a:fld>
            <a:endParaRPr lang="en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DAD393A7-E9D1-601C-B509-6BE02B10C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AEAF65B5-C9CF-BF40-EC02-1DF56A43A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41EA-358C-4F79-8FE1-BEA1DACDA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268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>
            <a:extLst>
              <a:ext uri="{FF2B5EF4-FFF2-40B4-BE49-F238E27FC236}">
                <a16:creationId xmlns:a16="http://schemas.microsoft.com/office/drawing/2014/main" id="{E4314AC2-4C13-DB21-E8BF-15B10E8067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75CA5121-1744-4A1C-83E4-69E4BE44A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EE23E960-6A94-CB69-97A8-F12FBE9F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C813-92C2-454E-B0A0-03D01563CE60}" type="datetimeFigureOut">
              <a:rPr lang="en-ID" smtClean="0"/>
              <a:t>24/01/2024</a:t>
            </a:fld>
            <a:endParaRPr lang="en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40D7ECD9-45F6-15E4-8ABB-5DB770C3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C042F21E-F5C3-0ECE-CA01-042B620B6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41EA-358C-4F79-8FE1-BEA1DACDA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318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01E9CAC2-7B55-815B-3B4E-E88728FF3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0856B02C-5EFA-4060-FB9B-D4969CAC6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55886E34-4E62-D9AD-112A-6AD7A2FF9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C813-92C2-454E-B0A0-03D01563CE60}" type="datetimeFigureOut">
              <a:rPr lang="en-ID" smtClean="0"/>
              <a:t>24/01/2024</a:t>
            </a:fld>
            <a:endParaRPr lang="en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968C6105-1606-7B7B-11C2-77B9121B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B5081921-7211-EA23-BF29-D8B52878C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41EA-358C-4F79-8FE1-BEA1DACDA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926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18C69ADE-414F-D974-B691-DE1B8AF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870D149A-1543-724E-3ED2-B47003C8B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D32777E7-8185-39D7-B47E-B4B3636B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C813-92C2-454E-B0A0-03D01563CE60}" type="datetimeFigureOut">
              <a:rPr lang="en-ID" smtClean="0"/>
              <a:t>24/01/2024</a:t>
            </a:fld>
            <a:endParaRPr lang="en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70C06A35-6080-30F1-BC6D-AF9CF76E8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FBCAFB11-D3FE-7C3D-9870-6F14923D4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41EA-358C-4F79-8FE1-BEA1DACDA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092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A205D2E-EA99-CA80-BEC9-06F0F84E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26F09AF7-6624-91B8-2990-B6D773402D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FCA4C560-73E7-A2CA-8750-9A7CBBD13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96B5681C-A3F4-173B-3BA5-67A720A3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C813-92C2-454E-B0A0-03D01563CE60}" type="datetimeFigureOut">
              <a:rPr lang="en-ID" smtClean="0"/>
              <a:t>24/01/2024</a:t>
            </a:fld>
            <a:endParaRPr lang="en-ID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45B926F6-8C19-2CA2-88E6-9F3DEAE6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36B6B3DD-F41D-71B4-D5A3-8A3BD29D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41EA-358C-4F79-8FE1-BEA1DACDA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146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F299E63D-CCE8-0209-6A5F-3E09E42A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9AA7BC7A-298F-5733-A90A-3C03A3D3A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F4C95FC7-7FDE-3DE5-E03F-4832C278F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5" name="Tampungan Teks 4">
            <a:extLst>
              <a:ext uri="{FF2B5EF4-FFF2-40B4-BE49-F238E27FC236}">
                <a16:creationId xmlns:a16="http://schemas.microsoft.com/office/drawing/2014/main" id="{4FF8DFA1-E291-B4E3-6567-13010F6567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1763B2BA-14BA-8D4A-56A3-B085998022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7" name="Tampungan Tanggal 6">
            <a:extLst>
              <a:ext uri="{FF2B5EF4-FFF2-40B4-BE49-F238E27FC236}">
                <a16:creationId xmlns:a16="http://schemas.microsoft.com/office/drawing/2014/main" id="{D7020CE7-B4C2-BDE8-D726-D65357AEB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C813-92C2-454E-B0A0-03D01563CE60}" type="datetimeFigureOut">
              <a:rPr lang="en-ID" smtClean="0"/>
              <a:t>24/01/2024</a:t>
            </a:fld>
            <a:endParaRPr lang="en-ID"/>
          </a:p>
        </p:txBody>
      </p:sp>
      <p:sp>
        <p:nvSpPr>
          <p:cNvPr id="8" name="Tampungan Kaki 7">
            <a:extLst>
              <a:ext uri="{FF2B5EF4-FFF2-40B4-BE49-F238E27FC236}">
                <a16:creationId xmlns:a16="http://schemas.microsoft.com/office/drawing/2014/main" id="{700AF411-4496-30E3-8422-950F3765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Tampungan Nomor Slide 8">
            <a:extLst>
              <a:ext uri="{FF2B5EF4-FFF2-40B4-BE49-F238E27FC236}">
                <a16:creationId xmlns:a16="http://schemas.microsoft.com/office/drawing/2014/main" id="{E9499CB2-8B8F-1861-406E-A10D31B5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41EA-358C-4F79-8FE1-BEA1DACDA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239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B54D0E66-A79A-DF12-7B4D-983B8C361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Tanggal 2">
            <a:extLst>
              <a:ext uri="{FF2B5EF4-FFF2-40B4-BE49-F238E27FC236}">
                <a16:creationId xmlns:a16="http://schemas.microsoft.com/office/drawing/2014/main" id="{219FCF9B-C2F0-369D-2139-E1B37E666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C813-92C2-454E-B0A0-03D01563CE60}" type="datetimeFigureOut">
              <a:rPr lang="en-ID" smtClean="0"/>
              <a:t>24/01/2024</a:t>
            </a:fld>
            <a:endParaRPr lang="en-ID"/>
          </a:p>
        </p:txBody>
      </p:sp>
      <p:sp>
        <p:nvSpPr>
          <p:cNvPr id="4" name="Tampungan Kaki 3">
            <a:extLst>
              <a:ext uri="{FF2B5EF4-FFF2-40B4-BE49-F238E27FC236}">
                <a16:creationId xmlns:a16="http://schemas.microsoft.com/office/drawing/2014/main" id="{84862047-031C-C266-52FA-B21996D18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9E05CFF7-123D-E06E-96F5-65B30CCCB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41EA-358C-4F79-8FE1-BEA1DACDA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1591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anggal 1">
            <a:extLst>
              <a:ext uri="{FF2B5EF4-FFF2-40B4-BE49-F238E27FC236}">
                <a16:creationId xmlns:a16="http://schemas.microsoft.com/office/drawing/2014/main" id="{3920E0B4-F835-23A7-C8CD-E01273E3C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C813-92C2-454E-B0A0-03D01563CE60}" type="datetimeFigureOut">
              <a:rPr lang="en-ID" smtClean="0"/>
              <a:t>24/01/2024</a:t>
            </a:fld>
            <a:endParaRPr lang="en-ID"/>
          </a:p>
        </p:txBody>
      </p:sp>
      <p:sp>
        <p:nvSpPr>
          <p:cNvPr id="3" name="Tampungan Kaki 2">
            <a:extLst>
              <a:ext uri="{FF2B5EF4-FFF2-40B4-BE49-F238E27FC236}">
                <a16:creationId xmlns:a16="http://schemas.microsoft.com/office/drawing/2014/main" id="{B72CD77C-1844-EA61-E3C9-C55A04686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Tampungan Nomor Slide 3">
            <a:extLst>
              <a:ext uri="{FF2B5EF4-FFF2-40B4-BE49-F238E27FC236}">
                <a16:creationId xmlns:a16="http://schemas.microsoft.com/office/drawing/2014/main" id="{0FCD30DD-4ACC-40A2-89F3-CB7D86EA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41EA-358C-4F79-8FE1-BEA1DACDA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54923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59E146B6-97A3-E48D-1C19-ECA5F666F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342ECE19-F491-933F-95B0-38FD318FE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F5FBADA6-F7A3-529A-89FC-B40498AC3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B4853492-F6AC-3CB4-5D9A-BB929185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C813-92C2-454E-B0A0-03D01563CE60}" type="datetimeFigureOut">
              <a:rPr lang="en-ID" smtClean="0"/>
              <a:t>24/01/2024</a:t>
            </a:fld>
            <a:endParaRPr lang="en-ID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C50AC58B-5DC4-7D84-64C4-5BA166C58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470AA60C-3819-C1D0-5AE8-2BC031C0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41EA-358C-4F79-8FE1-BEA1DACDA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62914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13158D45-6FCC-FB5B-2249-9FBAB6C6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id="{CEEF23D9-D090-926D-4007-171A320CF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1F6FBBF1-8852-69A1-DC75-9E78DC360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F9FD0417-843A-8692-B3FD-96278AC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C813-92C2-454E-B0A0-03D01563CE60}" type="datetimeFigureOut">
              <a:rPr lang="en-ID" smtClean="0"/>
              <a:t>24/01/2024</a:t>
            </a:fld>
            <a:endParaRPr lang="en-ID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83A34631-97F5-000E-2F57-1A3A68D4D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41AD8BDE-4648-A842-5261-2C4535D8E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41EA-358C-4F79-8FE1-BEA1DACDA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8340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>
            <a:extLst>
              <a:ext uri="{FF2B5EF4-FFF2-40B4-BE49-F238E27FC236}">
                <a16:creationId xmlns:a16="http://schemas.microsoft.com/office/drawing/2014/main" id="{3D85851C-A2E1-F5F0-8126-60CC11F2C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E0518CEE-30B7-A11F-6444-01B9E25FF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1DD15361-8BDA-3DB7-78CB-153BC3482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3C813-92C2-454E-B0A0-03D01563CE60}" type="datetimeFigureOut">
              <a:rPr lang="en-ID" smtClean="0"/>
              <a:t>24/01/2024</a:t>
            </a:fld>
            <a:endParaRPr lang="en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70659172-290B-009F-A0F3-065D51C21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6A259434-84E3-5562-B1B1-376A5EB54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D41EA-358C-4F79-8FE1-BEA1DACDA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1252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0FF27CAF-3213-AD1E-55EA-17134DA24F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96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0FF27CAF-3213-AD1E-55EA-17134DA24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r="9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89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0FF27CAF-3213-AD1E-55EA-17134DA24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r="9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41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0FF27CAF-3213-AD1E-55EA-17134DA24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r="9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54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0FF27CAF-3213-AD1E-55EA-17134DA24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r="9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55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0FF27CAF-3213-AD1E-55EA-17134DA24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r="9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9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0FF27CAF-3213-AD1E-55EA-17134DA24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r="9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56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0FF27CAF-3213-AD1E-55EA-17134DA24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r="9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06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0FF27CAF-3213-AD1E-55EA-17134DA24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r="9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45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0FF27CAF-3213-AD1E-55EA-17134DA24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r="9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010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Presentasi PowerPoint</dc:title>
  <dc:creator>Arie Kurniawan</dc:creator>
  <cp:lastModifiedBy>Arie Kurniawan</cp:lastModifiedBy>
  <cp:revision>2</cp:revision>
  <dcterms:created xsi:type="dcterms:W3CDTF">2022-10-09T19:24:54Z</dcterms:created>
  <dcterms:modified xsi:type="dcterms:W3CDTF">2024-01-24T06:27:01Z</dcterms:modified>
</cp:coreProperties>
</file>