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>
        <p:scale>
          <a:sx n="60" d="100"/>
          <a:sy n="60" d="100"/>
        </p:scale>
        <p:origin x="-724" y="-1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8CED46-EC57-4D56-9A37-19760A0D5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C420B0C-A1E3-4767-9074-CA1509F69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6685A9E-EF0A-46E0-A9FB-62DDB7D7F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F75C-158E-4184-B901-38F72DD355AB}" type="datetimeFigureOut">
              <a:rPr lang="en-ID" smtClean="0"/>
              <a:t>03/10/2020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D91972-9E3D-4E1D-A1DD-3287D8D29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30CFFF-49F4-4C8E-B35E-573BBF8F1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2BD-8166-4DC9-B9D5-48097C401E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21406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F75F7F-4807-42BF-B1D8-320318EE2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FE856C0-C257-4581-BDFF-EE6ABE1539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4D4BAB-96A5-49F8-B2B4-11B3D4548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F75C-158E-4184-B901-38F72DD355AB}" type="datetimeFigureOut">
              <a:rPr lang="en-ID" smtClean="0"/>
              <a:t>03/10/2020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8E1384A-708F-4B27-8AD1-73CA991F7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4285FD-8BC8-4361-BCBE-6F4B2C7BF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2BD-8166-4DC9-B9D5-48097C401E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8317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1B4C8AC-B334-4CD3-9FA4-AD4D8E565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FFA45BC-A101-4E0C-92E0-C80FC5C2B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EA579D-AFE4-4D67-8E36-77617ED27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F75C-158E-4184-B901-38F72DD355AB}" type="datetimeFigureOut">
              <a:rPr lang="en-ID" smtClean="0"/>
              <a:t>03/10/2020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4BB06C-C416-4AC1-8299-8CE85C40A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531F29-0349-442A-9165-22AFA13EF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2BD-8166-4DC9-B9D5-48097C401E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7942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880AC7-4030-4D6D-A984-1030808CD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0EC403-16B3-4A32-B13D-A84C499EE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B9D17D-72A1-4646-921E-632E7774C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F75C-158E-4184-B901-38F72DD355AB}" type="datetimeFigureOut">
              <a:rPr lang="en-ID" smtClean="0"/>
              <a:t>03/10/2020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25A2B8-AC96-4F46-B5D2-7CAC9049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ACE393-9041-4D59-88CD-F7B8C66AA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2BD-8166-4DC9-B9D5-48097C401E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5592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68F2FD-5321-4E9A-81EF-425DF296D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5F22D98-5A9E-4A11-A4CC-DE41FA21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3A817EB-43F7-4690-94E4-F52A4F3D9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F75C-158E-4184-B901-38F72DD355AB}" type="datetimeFigureOut">
              <a:rPr lang="en-ID" smtClean="0"/>
              <a:t>03/10/2020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602B54-63A8-468B-9354-7A9BCE033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1FF4E8-C84A-4FE8-88C6-64736E0F8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2BD-8166-4DC9-B9D5-48097C401E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6066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2BD75C-F50F-430A-B8AF-ED7906314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06500C-8C81-4CD5-A68A-62D5279C42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1B62316-FDCD-482D-95E2-C9F4FC26F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B39DD5-6DFF-47B4-8EFE-77542EBFB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F75C-158E-4184-B901-38F72DD355AB}" type="datetimeFigureOut">
              <a:rPr lang="en-ID" smtClean="0"/>
              <a:t>03/10/2020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8054BF3-94B4-42E7-8D27-47874AC82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FAC96DF-62B8-4ADA-9BCA-047FBFE19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2BD-8166-4DC9-B9D5-48097C401E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2737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E2F12C-0E1D-4EDF-A2E5-0D686172E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7CA00F-FB4F-464A-9462-9E5427804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8E05F2F-3819-4D68-B651-51ED4B054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C9F0ECB-81DE-43DD-B267-093CF63A8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433DF1B-A1EF-45C5-9CA5-3F2C1FC9FC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D63152E-9564-4C54-B39D-EED653654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F75C-158E-4184-B901-38F72DD355AB}" type="datetimeFigureOut">
              <a:rPr lang="en-ID" smtClean="0"/>
              <a:t>03/10/2020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63C82BB-08BD-4D80-9DED-4A85F00D6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8EFE1B6-2DD4-45A2-9AF2-32B6FC81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2BD-8166-4DC9-B9D5-48097C401E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3287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04327D-7043-4629-8830-EE5054BD0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83FB492-9D28-44F1-B785-77E07A082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F75C-158E-4184-B901-38F72DD355AB}" type="datetimeFigureOut">
              <a:rPr lang="en-ID" smtClean="0"/>
              <a:t>03/10/2020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5AC146A-36AA-4F2C-8D7C-1D079922D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A5793AD-508C-4F7E-B941-1804B8DAF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2BD-8166-4DC9-B9D5-48097C401E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49449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CF2123A-5EC6-4A25-B0BE-46AFB3A22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F75C-158E-4184-B901-38F72DD355AB}" type="datetimeFigureOut">
              <a:rPr lang="en-ID" smtClean="0"/>
              <a:t>03/10/2020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F2FCDE9-E3A9-4A9B-AADB-B43522D90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BE9ECBB-3E0C-4D51-9786-80BCA83CC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2BD-8166-4DC9-B9D5-48097C401E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6853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4B4721-B5A8-4759-BF4B-68CA74018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C2BF2E-EFB5-4F3E-A843-22C845845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AC3ACD0-DA99-4659-BD63-1193C48057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F221891-2F8F-43A8-B3CA-09E38EB1D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F75C-158E-4184-B901-38F72DD355AB}" type="datetimeFigureOut">
              <a:rPr lang="en-ID" smtClean="0"/>
              <a:t>03/10/2020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31E52D-DEFB-417B-A30A-911424488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6967158-C66B-46D2-8923-26DEBB52E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2BD-8166-4DC9-B9D5-48097C401E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51485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AD74EB-76B3-4C35-A1F4-39084B9BA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5D36AEB-C976-4B63-9458-966187093A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3CAED80-609A-44E0-BFDA-B0FE77DA7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BBAA3A8-049A-438D-9CA4-B8ED2DFB3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F75C-158E-4184-B901-38F72DD355AB}" type="datetimeFigureOut">
              <a:rPr lang="en-ID" smtClean="0"/>
              <a:t>03/10/2020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40C15B0-7157-4554-9F3A-CA9E08C51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9719BA-6A33-4A3F-B574-CA33DDBB4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852BD-8166-4DC9-B9D5-48097C401E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953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03C0280-C51D-493B-8738-75A2C1923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9FE747E-1D0B-46C1-B147-6C86559FD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7EB9DC-B69D-4706-834C-CB0A493D27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3F75C-158E-4184-B901-38F72DD355AB}" type="datetimeFigureOut">
              <a:rPr lang="en-ID" smtClean="0"/>
              <a:t>03/10/2020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894695-4969-449E-AC52-758D5D7D6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C370F3-DEFD-4FEC-84AA-151096BC4D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852BD-8166-4DC9-B9D5-48097C401E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2231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5ECCE82-0480-4AE3-BA20-F8224E15E4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698" y="1094547"/>
            <a:ext cx="3112604" cy="466890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F29CEA8-FA36-43B2-A37B-9374C10922F9}"/>
              </a:ext>
            </a:extLst>
          </p:cNvPr>
          <p:cNvSpPr/>
          <p:nvPr/>
        </p:nvSpPr>
        <p:spPr>
          <a:xfrm>
            <a:off x="4539698" y="1082986"/>
            <a:ext cx="3113432" cy="4692028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  <a:alpha val="1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8E3041-91B9-42AA-9F86-D3C84127B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6361" y="4031266"/>
            <a:ext cx="2839278" cy="830970"/>
          </a:xfrm>
        </p:spPr>
        <p:txBody>
          <a:bodyPr anchor="t" anchorCtr="0">
            <a:normAutofit fontScale="90000"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+mn-lt"/>
              </a:rPr>
              <a:t>Lorem </a:t>
            </a:r>
            <a:br>
              <a:rPr lang="en-US" sz="7200" b="1" dirty="0">
                <a:solidFill>
                  <a:schemeClr val="bg1"/>
                </a:solidFill>
                <a:latin typeface="+mn-lt"/>
              </a:rPr>
            </a:br>
            <a:endParaRPr lang="en-ID" sz="7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8AC4D5E9-CF31-4DF6-9EF2-9A5D85CD006F}"/>
              </a:ext>
            </a:extLst>
          </p:cNvPr>
          <p:cNvSpPr txBox="1">
            <a:spLocks/>
          </p:cNvSpPr>
          <p:nvPr/>
        </p:nvSpPr>
        <p:spPr>
          <a:xfrm>
            <a:off x="4813024" y="4624542"/>
            <a:ext cx="2839278" cy="116203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chemeClr val="bg1"/>
                </a:solidFill>
                <a:latin typeface="+mn-lt"/>
              </a:rPr>
              <a:t>Ipsum.</a:t>
            </a:r>
            <a:endParaRPr lang="en-ID" sz="72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866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5ECCE82-0480-4AE3-BA20-F8224E15E4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10" y="291342"/>
            <a:ext cx="4377772" cy="656665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F29CEA8-FA36-43B2-A37B-9374C10922F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46000"/>
                </a:schemeClr>
              </a:gs>
              <a:gs pos="100000">
                <a:schemeClr val="accent5">
                  <a:lumMod val="50000"/>
                  <a:alpha val="79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8E3041-91B9-42AA-9F86-D3C84127B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3855" y="2402423"/>
            <a:ext cx="5274221" cy="830970"/>
          </a:xfrm>
        </p:spPr>
        <p:txBody>
          <a:bodyPr anchor="t" anchorCtr="0">
            <a:normAutofit fontScale="90000"/>
          </a:bodyPr>
          <a:lstStyle/>
          <a:p>
            <a:pPr algn="l"/>
            <a:r>
              <a:rPr lang="en-US" sz="7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Lorem Ipsum </a:t>
            </a:r>
            <a:br>
              <a:rPr lang="en-US" sz="7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endParaRPr lang="en-ID" sz="72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7F758E02-3C72-4C47-8A7B-991E1F0078F7}"/>
              </a:ext>
            </a:extLst>
          </p:cNvPr>
          <p:cNvGrpSpPr/>
          <p:nvPr/>
        </p:nvGrpSpPr>
        <p:grpSpPr>
          <a:xfrm>
            <a:off x="4821034" y="302661"/>
            <a:ext cx="2549932" cy="611599"/>
            <a:chOff x="8748697" y="263185"/>
            <a:chExt cx="2549932" cy="611599"/>
          </a:xfrm>
        </p:grpSpPr>
        <p:pic>
          <p:nvPicPr>
            <p:cNvPr id="7" name="Content Placeholder 5">
              <a:extLst>
                <a:ext uri="{FF2B5EF4-FFF2-40B4-BE49-F238E27FC236}">
                  <a16:creationId xmlns:a16="http://schemas.microsoft.com/office/drawing/2014/main" xmlns="" id="{6A358336-0216-4BF9-A9BD-DCFDF3CA36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8614" y="363619"/>
              <a:ext cx="393102" cy="393102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FD29EF87-3FB5-489D-961C-6A5F0EFB22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26462" y="455574"/>
              <a:ext cx="472167" cy="328218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xmlns="" id="{57320590-06AB-4567-8CDA-159C825C2C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48697" y="360866"/>
              <a:ext cx="683023" cy="44006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991627F2-D3BE-4A8A-AA9B-AFF0EC95DEC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89671" y="263185"/>
              <a:ext cx="611599" cy="611599"/>
            </a:xfrm>
            <a:prstGeom prst="rect">
              <a:avLst/>
            </a:prstGeom>
          </p:spPr>
        </p:pic>
      </p:grpSp>
      <p:sp>
        <p:nvSpPr>
          <p:cNvPr id="14" name="Title 110">
            <a:extLst>
              <a:ext uri="{FF2B5EF4-FFF2-40B4-BE49-F238E27FC236}">
                <a16:creationId xmlns:a16="http://schemas.microsoft.com/office/drawing/2014/main" xmlns="" id="{80894D4F-2B00-4CD0-B0A5-BD21B2331C2E}"/>
              </a:ext>
            </a:extLst>
          </p:cNvPr>
          <p:cNvSpPr txBox="1">
            <a:spLocks/>
          </p:cNvSpPr>
          <p:nvPr/>
        </p:nvSpPr>
        <p:spPr>
          <a:xfrm>
            <a:off x="4821034" y="3331756"/>
            <a:ext cx="3911025" cy="11624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</a:rPr>
              <a:t>Lorem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</a:rPr>
              <a:t>Ipsum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 es simplemente el texto de relleno.</a:t>
            </a:r>
            <a:endParaRPr lang="en-ID" sz="2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461123" y="6518705"/>
            <a:ext cx="7573245" cy="259084"/>
            <a:chOff x="4195298" y="6518705"/>
            <a:chExt cx="7573245" cy="259084"/>
          </a:xfrm>
        </p:grpSpPr>
        <p:sp>
          <p:nvSpPr>
            <p:cNvPr id="16" name="TextBox 15"/>
            <p:cNvSpPr txBox="1"/>
            <p:nvPr/>
          </p:nvSpPr>
          <p:spPr>
            <a:xfrm>
              <a:off x="4400812" y="6546735"/>
              <a:ext cx="14991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Its.ac.id/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17" name="Picture 2" descr="D:\KULIAH\PROMOSI DTINS\LOGO\putih_web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5298" y="6518705"/>
              <a:ext cx="226780" cy="2267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4" descr="D:\KULIAH\PROMOSI DTINS\LOGO\putih_youtube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91225" y="6562418"/>
              <a:ext cx="253087" cy="1781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6081717" y="6543500"/>
              <a:ext cx="159050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Teknik</a:t>
              </a:r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 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</a:t>
              </a:r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 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20" name="Picture 5" descr="D:\KULIAH\PROMOSI DTINS\LOGO\putih_instagram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5251" y="6539971"/>
              <a:ext cx="236121" cy="237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7807808" y="6544628"/>
              <a:ext cx="13388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instrumentasi_its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22" name="Picture 6" descr="D:\KULIAH\PROMOSI DTINS\LOGO\putih_facebook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15866" y="6543439"/>
              <a:ext cx="104133" cy="2231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/>
            <p:cNvSpPr txBox="1"/>
            <p:nvPr/>
          </p:nvSpPr>
          <p:spPr>
            <a:xfrm>
              <a:off x="9177707" y="6537529"/>
              <a:ext cx="124745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24" name="Picture 7" descr="D:\KULIAH\PROMOSI DTINS\LOGO\putih_twitter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83644" y="6562169"/>
              <a:ext cx="249850" cy="203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10551543" y="6533434"/>
              <a:ext cx="121700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160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F29CEA8-FA36-43B2-A37B-9374C10922F9}"/>
              </a:ext>
            </a:extLst>
          </p:cNvPr>
          <p:cNvSpPr/>
          <p:nvPr/>
        </p:nvSpPr>
        <p:spPr>
          <a:xfrm>
            <a:off x="0" y="0"/>
            <a:ext cx="4377772" cy="685800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46000"/>
                </a:schemeClr>
              </a:gs>
              <a:gs pos="100000">
                <a:schemeClr val="accent5">
                  <a:lumMod val="50000"/>
                  <a:alpha val="79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5ECCE82-0480-4AE3-BA20-F8224E15E4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10" y="291342"/>
            <a:ext cx="4377772" cy="6566658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7F758E02-3C72-4C47-8A7B-991E1F0078F7}"/>
              </a:ext>
            </a:extLst>
          </p:cNvPr>
          <p:cNvGrpSpPr/>
          <p:nvPr/>
        </p:nvGrpSpPr>
        <p:grpSpPr>
          <a:xfrm>
            <a:off x="4821034" y="302661"/>
            <a:ext cx="2549932" cy="611599"/>
            <a:chOff x="8748697" y="263185"/>
            <a:chExt cx="2549932" cy="611599"/>
          </a:xfrm>
        </p:grpSpPr>
        <p:pic>
          <p:nvPicPr>
            <p:cNvPr id="7" name="Content Placeholder 5">
              <a:extLst>
                <a:ext uri="{FF2B5EF4-FFF2-40B4-BE49-F238E27FC236}">
                  <a16:creationId xmlns:a16="http://schemas.microsoft.com/office/drawing/2014/main" xmlns="" id="{6A358336-0216-4BF9-A9BD-DCFDF3CA36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8614" y="363619"/>
              <a:ext cx="393102" cy="393102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FD29EF87-3FB5-489D-961C-6A5F0EFB22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26462" y="455574"/>
              <a:ext cx="472167" cy="328218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xmlns="" id="{57320590-06AB-4567-8CDA-159C825C2C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48697" y="360866"/>
              <a:ext cx="683023" cy="44006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991627F2-D3BE-4A8A-AA9B-AFF0EC95DEC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89671" y="263185"/>
              <a:ext cx="611599" cy="611599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4E44C4E-1929-4AFF-819D-8C794EC2117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470" y="6485757"/>
            <a:ext cx="6616700" cy="20166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xmlns="" id="{31F67804-F195-4C87-8444-7B06ACF8344C}"/>
              </a:ext>
            </a:extLst>
          </p:cNvPr>
          <p:cNvSpPr txBox="1">
            <a:spLocks/>
          </p:cNvSpPr>
          <p:nvPr/>
        </p:nvSpPr>
        <p:spPr>
          <a:xfrm>
            <a:off x="4821034" y="1756612"/>
            <a:ext cx="524553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Information</a:t>
            </a:r>
            <a:b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Slide with Text</a:t>
            </a:r>
            <a:endParaRPr lang="en-ID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Content Placeholder 9">
            <a:extLst>
              <a:ext uri="{FF2B5EF4-FFF2-40B4-BE49-F238E27FC236}">
                <a16:creationId xmlns:a16="http://schemas.microsoft.com/office/drawing/2014/main" xmlns="" id="{DFC49916-BE1E-4C7E-A7C5-AC46E80B57CD}"/>
              </a:ext>
            </a:extLst>
          </p:cNvPr>
          <p:cNvSpPr txBox="1">
            <a:spLocks/>
          </p:cNvSpPr>
          <p:nvPr/>
        </p:nvSpPr>
        <p:spPr>
          <a:xfrm>
            <a:off x="4821034" y="3191506"/>
            <a:ext cx="6616700" cy="2854205"/>
          </a:xfrm>
          <a:prstGeom prst="rect">
            <a:avLst/>
          </a:prstGeom>
        </p:spPr>
        <p:txBody>
          <a:bodyPr vert="horz" lIns="7200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Lorem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Ipsum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 es simplemente el texto de relleno de las imprentas y archivos de texto.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Lorem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Ipsum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ha sido el texto de relleno estándar de las industrias desde el año 1500, cuando un impresor (N. del T. persona que se dedica a la imprenta) desconocido usó una galería de textos y los mezcló de tal manera que logró hacer un libro de textos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especimen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  <a:endParaRPr lang="en-ID" sz="1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349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F29CEA8-FA36-43B2-A37B-9374C10922F9}"/>
              </a:ext>
            </a:extLst>
          </p:cNvPr>
          <p:cNvSpPr/>
          <p:nvPr/>
        </p:nvSpPr>
        <p:spPr>
          <a:xfrm>
            <a:off x="0" y="0"/>
            <a:ext cx="7792278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7F758E02-3C72-4C47-8A7B-991E1F0078F7}"/>
              </a:ext>
            </a:extLst>
          </p:cNvPr>
          <p:cNvGrpSpPr/>
          <p:nvPr/>
        </p:nvGrpSpPr>
        <p:grpSpPr>
          <a:xfrm>
            <a:off x="924896" y="522757"/>
            <a:ext cx="2549932" cy="611599"/>
            <a:chOff x="8748697" y="263185"/>
            <a:chExt cx="2549932" cy="611599"/>
          </a:xfrm>
        </p:grpSpPr>
        <p:pic>
          <p:nvPicPr>
            <p:cNvPr id="7" name="Content Placeholder 5">
              <a:extLst>
                <a:ext uri="{FF2B5EF4-FFF2-40B4-BE49-F238E27FC236}">
                  <a16:creationId xmlns:a16="http://schemas.microsoft.com/office/drawing/2014/main" xmlns="" id="{6A358336-0216-4BF9-A9BD-DCFDF3CA36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8614" y="363619"/>
              <a:ext cx="393102" cy="393102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FD29EF87-3FB5-489D-961C-6A5F0EFB22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26462" y="455574"/>
              <a:ext cx="472167" cy="328218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xmlns="" id="{57320590-06AB-4567-8CDA-159C825C2C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48697" y="360866"/>
              <a:ext cx="683023" cy="44006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991627F2-D3BE-4A8A-AA9B-AFF0EC95DEC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89671" y="263185"/>
              <a:ext cx="611599" cy="611599"/>
            </a:xfrm>
            <a:prstGeom prst="rect">
              <a:avLst/>
            </a:prstGeom>
          </p:spPr>
        </p:pic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31F67804-F195-4C87-8444-7B06ACF8344C}"/>
              </a:ext>
            </a:extLst>
          </p:cNvPr>
          <p:cNvSpPr txBox="1">
            <a:spLocks/>
          </p:cNvSpPr>
          <p:nvPr/>
        </p:nvSpPr>
        <p:spPr>
          <a:xfrm>
            <a:off x="788516" y="1425897"/>
            <a:ext cx="4111475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Information</a:t>
            </a:r>
            <a:b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Slide with Text</a:t>
            </a:r>
            <a:endParaRPr lang="en-ID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6" name="Content Placeholder 9">
            <a:extLst>
              <a:ext uri="{FF2B5EF4-FFF2-40B4-BE49-F238E27FC236}">
                <a16:creationId xmlns:a16="http://schemas.microsoft.com/office/drawing/2014/main" xmlns="" id="{DFC49916-BE1E-4C7E-A7C5-AC46E80B57CD}"/>
              </a:ext>
            </a:extLst>
          </p:cNvPr>
          <p:cNvSpPr txBox="1">
            <a:spLocks/>
          </p:cNvSpPr>
          <p:nvPr/>
        </p:nvSpPr>
        <p:spPr>
          <a:xfrm>
            <a:off x="788516" y="2869439"/>
            <a:ext cx="4469284" cy="2854205"/>
          </a:xfrm>
          <a:prstGeom prst="rect">
            <a:avLst/>
          </a:prstGeom>
        </p:spPr>
        <p:txBody>
          <a:bodyPr vert="horz" lIns="7200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Lorem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Ipsum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 es simplemente el texto de relleno de las imprentas y archivos de texto.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Lorem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Ipsum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ha sido el texto de relleno estándar de las industrias desde el año 1500, cuando un impresor (N. del T. persona que se dedica a la imprenta) desconocido usó una galería de textos y los mezcló de tal manera que logró hacer un libro de textos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especimen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  <a:endParaRPr lang="en-ID" sz="1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E0C3735A-CFF5-46B0-A80B-426F2B6BED8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907" y="631999"/>
            <a:ext cx="3112604" cy="466890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9B21B200-E336-435F-BD90-9D8BB9BF06C7}"/>
              </a:ext>
            </a:extLst>
          </p:cNvPr>
          <p:cNvSpPr/>
          <p:nvPr/>
        </p:nvSpPr>
        <p:spPr>
          <a:xfrm>
            <a:off x="6075907" y="620438"/>
            <a:ext cx="3113432" cy="4692028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  <a:alpha val="1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xmlns="" id="{296F179A-55A4-4360-90A4-BEF93ABB70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12570" y="3568718"/>
            <a:ext cx="2839278" cy="830970"/>
          </a:xfrm>
        </p:spPr>
        <p:txBody>
          <a:bodyPr anchor="t" anchorCtr="0">
            <a:normAutofit fontScale="90000"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+mn-lt"/>
              </a:rPr>
              <a:t>Lorem </a:t>
            </a:r>
            <a:br>
              <a:rPr lang="en-US" sz="7200" b="1" dirty="0">
                <a:solidFill>
                  <a:schemeClr val="bg1"/>
                </a:solidFill>
                <a:latin typeface="+mn-lt"/>
              </a:rPr>
            </a:br>
            <a:endParaRPr lang="en-ID" sz="7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xmlns="" id="{DE2CA6A8-B5A4-4035-B062-559A6CFA7BCB}"/>
              </a:ext>
            </a:extLst>
          </p:cNvPr>
          <p:cNvSpPr txBox="1">
            <a:spLocks/>
          </p:cNvSpPr>
          <p:nvPr/>
        </p:nvSpPr>
        <p:spPr>
          <a:xfrm>
            <a:off x="6349233" y="4161994"/>
            <a:ext cx="2839278" cy="116203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chemeClr val="bg1"/>
                </a:solidFill>
                <a:latin typeface="+mn-lt"/>
              </a:rPr>
              <a:t>Ipsum.</a:t>
            </a:r>
            <a:endParaRPr lang="en-ID" sz="7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Content Placeholder 9">
            <a:extLst>
              <a:ext uri="{FF2B5EF4-FFF2-40B4-BE49-F238E27FC236}">
                <a16:creationId xmlns:a16="http://schemas.microsoft.com/office/drawing/2014/main" xmlns="" id="{6B245787-7BB4-4696-A1CE-3477886CBEF9}"/>
              </a:ext>
            </a:extLst>
          </p:cNvPr>
          <p:cNvSpPr txBox="1">
            <a:spLocks/>
          </p:cNvSpPr>
          <p:nvPr/>
        </p:nvSpPr>
        <p:spPr>
          <a:xfrm>
            <a:off x="9523943" y="1663966"/>
            <a:ext cx="2371736" cy="2854205"/>
          </a:xfrm>
          <a:prstGeom prst="rect">
            <a:avLst/>
          </a:prstGeom>
        </p:spPr>
        <p:txBody>
          <a:bodyPr vert="horz" lIns="7200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Lorem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Ipsum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 es simplemente el texto de relleno de las imprentas y archivos de texto. </a:t>
            </a:r>
            <a:endParaRPr lang="en-ID" sz="1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A9FCE3D4-3125-4928-952D-B1FEF817C9ED}"/>
              </a:ext>
            </a:extLst>
          </p:cNvPr>
          <p:cNvSpPr txBox="1">
            <a:spLocks/>
          </p:cNvSpPr>
          <p:nvPr/>
        </p:nvSpPr>
        <p:spPr>
          <a:xfrm>
            <a:off x="9523115" y="1134356"/>
            <a:ext cx="1504950" cy="61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Information</a:t>
            </a:r>
            <a:b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Slide with Text</a:t>
            </a:r>
            <a:endParaRPr lang="en-ID" sz="1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2" name="Content Placeholder 9">
            <a:extLst>
              <a:ext uri="{FF2B5EF4-FFF2-40B4-BE49-F238E27FC236}">
                <a16:creationId xmlns:a16="http://schemas.microsoft.com/office/drawing/2014/main" xmlns="" id="{061FF8DD-B8D0-4F20-A7BB-0C27BC4285DE}"/>
              </a:ext>
            </a:extLst>
          </p:cNvPr>
          <p:cNvSpPr txBox="1">
            <a:spLocks/>
          </p:cNvSpPr>
          <p:nvPr/>
        </p:nvSpPr>
        <p:spPr>
          <a:xfrm>
            <a:off x="9523943" y="3769350"/>
            <a:ext cx="2371736" cy="2854205"/>
          </a:xfrm>
          <a:prstGeom prst="rect">
            <a:avLst/>
          </a:prstGeom>
        </p:spPr>
        <p:txBody>
          <a:bodyPr vert="horz" lIns="7200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Lorem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Ipsum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 es simplemente el texto de relleno de las imprentas y archivos de texto. </a:t>
            </a:r>
            <a:endParaRPr lang="en-ID" sz="1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xmlns="" id="{2F7A1997-7301-4F46-8446-4A09BEAE08D0}"/>
              </a:ext>
            </a:extLst>
          </p:cNvPr>
          <p:cNvSpPr txBox="1">
            <a:spLocks/>
          </p:cNvSpPr>
          <p:nvPr/>
        </p:nvSpPr>
        <p:spPr>
          <a:xfrm>
            <a:off x="9523115" y="3239740"/>
            <a:ext cx="1504950" cy="61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Information</a:t>
            </a:r>
            <a:b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Slide with Text</a:t>
            </a:r>
            <a:endParaRPr lang="en-ID" sz="1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41504" y="6481533"/>
            <a:ext cx="7573245" cy="259084"/>
            <a:chOff x="4195298" y="6518705"/>
            <a:chExt cx="7573245" cy="259084"/>
          </a:xfrm>
        </p:grpSpPr>
        <p:sp>
          <p:nvSpPr>
            <p:cNvPr id="25" name="TextBox 24"/>
            <p:cNvSpPr txBox="1"/>
            <p:nvPr/>
          </p:nvSpPr>
          <p:spPr>
            <a:xfrm>
              <a:off x="4400812" y="6546735"/>
              <a:ext cx="14991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Its.ac.id/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26" name="Picture 2" descr="D:\KULIAH\PROMOSI DTINS\LOGO\putih_web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5298" y="6518705"/>
              <a:ext cx="226780" cy="2267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4" descr="D:\KULIAH\PROMOSI DTINS\LOGO\putih_youtube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91225" y="6562418"/>
              <a:ext cx="253087" cy="1781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6081717" y="6543500"/>
              <a:ext cx="159050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Teknik</a:t>
              </a:r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 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</a:t>
              </a:r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 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29" name="Picture 5" descr="D:\KULIAH\PROMOSI DTINS\LOGO\putih_instagram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5251" y="6539971"/>
              <a:ext cx="236121" cy="237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7807808" y="6544628"/>
              <a:ext cx="13388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instrumentasi_its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31" name="Picture 6" descr="D:\KULIAH\PROMOSI DTINS\LOGO\putih_facebook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15866" y="6543439"/>
              <a:ext cx="104133" cy="2231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TextBox 31"/>
            <p:cNvSpPr txBox="1"/>
            <p:nvPr/>
          </p:nvSpPr>
          <p:spPr>
            <a:xfrm>
              <a:off x="9177707" y="6537529"/>
              <a:ext cx="124745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33" name="Picture 7" descr="D:\KULIAH\PROMOSI DTINS\LOGO\putih_twitter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83644" y="6562169"/>
              <a:ext cx="249850" cy="203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Box 33"/>
            <p:cNvSpPr txBox="1"/>
            <p:nvPr/>
          </p:nvSpPr>
          <p:spPr>
            <a:xfrm>
              <a:off x="10551543" y="6533434"/>
              <a:ext cx="121700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057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571CCE74-89F9-4518-BF90-4E32E9C6E8FC}"/>
              </a:ext>
            </a:extLst>
          </p:cNvPr>
          <p:cNvSpPr/>
          <p:nvPr/>
        </p:nvSpPr>
        <p:spPr>
          <a:xfrm>
            <a:off x="0" y="6234809"/>
            <a:ext cx="8792240" cy="5227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F2B3898D-CE90-4DF1-84A0-BC19BE66DC02}"/>
              </a:ext>
            </a:extLst>
          </p:cNvPr>
          <p:cNvSpPr/>
          <p:nvPr/>
        </p:nvSpPr>
        <p:spPr>
          <a:xfrm>
            <a:off x="5983302" y="1876689"/>
            <a:ext cx="3262248" cy="10267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DC650B1F-B234-4A5A-942F-6BC636D74BF7}"/>
              </a:ext>
            </a:extLst>
          </p:cNvPr>
          <p:cNvSpPr/>
          <p:nvPr/>
        </p:nvSpPr>
        <p:spPr>
          <a:xfrm>
            <a:off x="5336269" y="864704"/>
            <a:ext cx="3853070" cy="10267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F29CEA8-FA36-43B2-A37B-9374C10922F9}"/>
              </a:ext>
            </a:extLst>
          </p:cNvPr>
          <p:cNvSpPr/>
          <p:nvPr/>
        </p:nvSpPr>
        <p:spPr>
          <a:xfrm>
            <a:off x="8338930" y="0"/>
            <a:ext cx="385307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7F758E02-3C72-4C47-8A7B-991E1F0078F7}"/>
              </a:ext>
            </a:extLst>
          </p:cNvPr>
          <p:cNvGrpSpPr/>
          <p:nvPr/>
        </p:nvGrpSpPr>
        <p:grpSpPr>
          <a:xfrm>
            <a:off x="924896" y="522757"/>
            <a:ext cx="2549932" cy="611599"/>
            <a:chOff x="8748697" y="263185"/>
            <a:chExt cx="2549932" cy="611599"/>
          </a:xfrm>
        </p:grpSpPr>
        <p:pic>
          <p:nvPicPr>
            <p:cNvPr id="7" name="Content Placeholder 5">
              <a:extLst>
                <a:ext uri="{FF2B5EF4-FFF2-40B4-BE49-F238E27FC236}">
                  <a16:creationId xmlns:a16="http://schemas.microsoft.com/office/drawing/2014/main" xmlns="" id="{6A358336-0216-4BF9-A9BD-DCFDF3CA36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8614" y="363619"/>
              <a:ext cx="393102" cy="393102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FD29EF87-3FB5-489D-961C-6A5F0EFB22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26462" y="455574"/>
              <a:ext cx="472167" cy="328218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xmlns="" id="{57320590-06AB-4567-8CDA-159C825C2C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48697" y="360866"/>
              <a:ext cx="683023" cy="44006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991627F2-D3BE-4A8A-AA9B-AFF0EC95DEC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89671" y="263185"/>
              <a:ext cx="611599" cy="611599"/>
            </a:xfrm>
            <a:prstGeom prst="rect">
              <a:avLst/>
            </a:prstGeom>
          </p:spPr>
        </p:pic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31F67804-F195-4C87-8444-7B06ACF8344C}"/>
              </a:ext>
            </a:extLst>
          </p:cNvPr>
          <p:cNvSpPr txBox="1">
            <a:spLocks/>
          </p:cNvSpPr>
          <p:nvPr/>
        </p:nvSpPr>
        <p:spPr>
          <a:xfrm>
            <a:off x="788516" y="1425897"/>
            <a:ext cx="4111475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Information</a:t>
            </a:r>
            <a:b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Slide with Text</a:t>
            </a:r>
            <a:endParaRPr lang="en-ID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6" name="Content Placeholder 9">
            <a:extLst>
              <a:ext uri="{FF2B5EF4-FFF2-40B4-BE49-F238E27FC236}">
                <a16:creationId xmlns:a16="http://schemas.microsoft.com/office/drawing/2014/main" xmlns="" id="{DFC49916-BE1E-4C7E-A7C5-AC46E80B57CD}"/>
              </a:ext>
            </a:extLst>
          </p:cNvPr>
          <p:cNvSpPr txBox="1">
            <a:spLocks/>
          </p:cNvSpPr>
          <p:nvPr/>
        </p:nvSpPr>
        <p:spPr>
          <a:xfrm>
            <a:off x="788515" y="3214947"/>
            <a:ext cx="5420183" cy="2854205"/>
          </a:xfrm>
          <a:prstGeom prst="rect">
            <a:avLst/>
          </a:prstGeom>
        </p:spPr>
        <p:txBody>
          <a:bodyPr vert="horz" lIns="7200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Lorem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Ipsum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 es simplemente el texto de relleno de las imprentas y archivos de texto.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Lorem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Ipsum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ha sido el texto de relleno estándar de las industrias desde el año 1500, cuando un impresor (N. del T. persona que se dedica a la imprenta) desconocido usó una galería de textos y los mezcló de tal manera que logró hacer un libro de textos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especimen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  <a:endParaRPr lang="en-ID" sz="1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xmlns="" id="{296F179A-55A4-4360-90A4-BEF93ABB70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08699" y="1060500"/>
            <a:ext cx="2839278" cy="830970"/>
          </a:xfrm>
        </p:spPr>
        <p:txBody>
          <a:bodyPr anchor="t" anchorCtr="0">
            <a:normAutofit fontScale="90000"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+mn-lt"/>
              </a:rPr>
              <a:t>Lorem </a:t>
            </a:r>
            <a:br>
              <a:rPr lang="en-US" sz="7200" b="1" dirty="0">
                <a:solidFill>
                  <a:schemeClr val="bg1"/>
                </a:solidFill>
                <a:latin typeface="+mn-lt"/>
              </a:rPr>
            </a:br>
            <a:endParaRPr lang="en-ID" sz="7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xmlns="" id="{DE2CA6A8-B5A4-4035-B062-559A6CFA7BCB}"/>
              </a:ext>
            </a:extLst>
          </p:cNvPr>
          <p:cNvSpPr txBox="1">
            <a:spLocks/>
          </p:cNvSpPr>
          <p:nvPr/>
        </p:nvSpPr>
        <p:spPr>
          <a:xfrm>
            <a:off x="6096000" y="1707406"/>
            <a:ext cx="2839278" cy="116203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chemeClr val="bg1"/>
                </a:solidFill>
                <a:latin typeface="+mn-lt"/>
              </a:rPr>
              <a:t>Ipsum.</a:t>
            </a:r>
            <a:endParaRPr lang="en-ID" sz="7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Content Placeholder 9">
            <a:extLst>
              <a:ext uri="{FF2B5EF4-FFF2-40B4-BE49-F238E27FC236}">
                <a16:creationId xmlns:a16="http://schemas.microsoft.com/office/drawing/2014/main" xmlns="" id="{6B245787-7BB4-4696-A1CE-3477886CBEF9}"/>
              </a:ext>
            </a:extLst>
          </p:cNvPr>
          <p:cNvSpPr txBox="1">
            <a:spLocks/>
          </p:cNvSpPr>
          <p:nvPr/>
        </p:nvSpPr>
        <p:spPr>
          <a:xfrm>
            <a:off x="9515662" y="1872687"/>
            <a:ext cx="2371736" cy="1205473"/>
          </a:xfrm>
          <a:prstGeom prst="rect">
            <a:avLst/>
          </a:prstGeom>
        </p:spPr>
        <p:txBody>
          <a:bodyPr vert="horz" lIns="7200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 dirty="0" err="1">
                <a:solidFill>
                  <a:srgbClr val="002060"/>
                </a:solidFill>
                <a:latin typeface="+mj-lt"/>
              </a:rPr>
              <a:t>Lorem</a:t>
            </a:r>
            <a:r>
              <a:rPr lang="es-ES" sz="1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rgbClr val="002060"/>
                </a:solidFill>
                <a:latin typeface="+mj-lt"/>
              </a:rPr>
              <a:t>Ipsum</a:t>
            </a:r>
            <a:r>
              <a:rPr lang="es-ES" sz="1600" dirty="0">
                <a:solidFill>
                  <a:srgbClr val="002060"/>
                </a:solidFill>
                <a:latin typeface="+mj-lt"/>
              </a:rPr>
              <a:t> es simplemente el texto de relleno de las imprentas y archivos de texto. </a:t>
            </a:r>
            <a:endParaRPr lang="en-ID" sz="1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A9FCE3D4-3125-4928-952D-B1FEF817C9ED}"/>
              </a:ext>
            </a:extLst>
          </p:cNvPr>
          <p:cNvSpPr txBox="1">
            <a:spLocks/>
          </p:cNvSpPr>
          <p:nvPr/>
        </p:nvSpPr>
        <p:spPr>
          <a:xfrm>
            <a:off x="9514834" y="1343077"/>
            <a:ext cx="1504950" cy="61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b="1" dirty="0">
                <a:solidFill>
                  <a:srgbClr val="002060"/>
                </a:solidFill>
                <a:latin typeface="+mn-lt"/>
              </a:rPr>
              <a:t>Information</a:t>
            </a:r>
            <a:br>
              <a:rPr lang="en-US" sz="1600" b="1" dirty="0">
                <a:solidFill>
                  <a:srgbClr val="002060"/>
                </a:solidFill>
                <a:latin typeface="+mn-lt"/>
              </a:rPr>
            </a:br>
            <a:r>
              <a:rPr lang="en-US" sz="1600" b="1" dirty="0">
                <a:solidFill>
                  <a:srgbClr val="002060"/>
                </a:solidFill>
                <a:latin typeface="+mn-lt"/>
              </a:rPr>
              <a:t>Slide with Text</a:t>
            </a:r>
            <a:endParaRPr lang="en-ID" sz="1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2" name="Content Placeholder 9">
            <a:extLst>
              <a:ext uri="{FF2B5EF4-FFF2-40B4-BE49-F238E27FC236}">
                <a16:creationId xmlns:a16="http://schemas.microsoft.com/office/drawing/2014/main" xmlns="" id="{061FF8DD-B8D0-4F20-A7BB-0C27BC4285DE}"/>
              </a:ext>
            </a:extLst>
          </p:cNvPr>
          <p:cNvSpPr txBox="1">
            <a:spLocks/>
          </p:cNvSpPr>
          <p:nvPr/>
        </p:nvSpPr>
        <p:spPr>
          <a:xfrm>
            <a:off x="9515662" y="3978072"/>
            <a:ext cx="2371736" cy="1424684"/>
          </a:xfrm>
          <a:prstGeom prst="rect">
            <a:avLst/>
          </a:prstGeom>
        </p:spPr>
        <p:txBody>
          <a:bodyPr vert="horz" lIns="7200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 dirty="0" err="1">
                <a:solidFill>
                  <a:srgbClr val="002060"/>
                </a:solidFill>
                <a:latin typeface="+mj-lt"/>
              </a:rPr>
              <a:t>Lorem</a:t>
            </a:r>
            <a:r>
              <a:rPr lang="es-ES" sz="16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rgbClr val="002060"/>
                </a:solidFill>
                <a:latin typeface="+mj-lt"/>
              </a:rPr>
              <a:t>Ipsum</a:t>
            </a:r>
            <a:r>
              <a:rPr lang="es-ES" sz="1600" dirty="0">
                <a:solidFill>
                  <a:srgbClr val="002060"/>
                </a:solidFill>
                <a:latin typeface="+mj-lt"/>
              </a:rPr>
              <a:t> es simplemente el texto de relleno de las imprentas y archivos de texto. </a:t>
            </a:r>
            <a:endParaRPr lang="en-ID" sz="1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xmlns="" id="{2F7A1997-7301-4F46-8446-4A09BEAE08D0}"/>
              </a:ext>
            </a:extLst>
          </p:cNvPr>
          <p:cNvSpPr txBox="1">
            <a:spLocks/>
          </p:cNvSpPr>
          <p:nvPr/>
        </p:nvSpPr>
        <p:spPr>
          <a:xfrm>
            <a:off x="9514834" y="3448461"/>
            <a:ext cx="1504950" cy="61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b="1" dirty="0">
                <a:solidFill>
                  <a:srgbClr val="002060"/>
                </a:solidFill>
                <a:latin typeface="+mn-lt"/>
              </a:rPr>
              <a:t>Information</a:t>
            </a:r>
            <a:br>
              <a:rPr lang="en-US" sz="1600" b="1" dirty="0">
                <a:solidFill>
                  <a:srgbClr val="002060"/>
                </a:solidFill>
                <a:latin typeface="+mn-lt"/>
              </a:rPr>
            </a:br>
            <a:r>
              <a:rPr lang="en-US" sz="1600" b="1" dirty="0">
                <a:solidFill>
                  <a:srgbClr val="002060"/>
                </a:solidFill>
                <a:latin typeface="+mn-lt"/>
              </a:rPr>
              <a:t>Slide with Text</a:t>
            </a:r>
            <a:endParaRPr lang="en-ID" sz="1600" b="1" dirty="0">
              <a:solidFill>
                <a:srgbClr val="002060"/>
              </a:solidFill>
              <a:latin typeface="+mn-lt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322265" y="6364570"/>
            <a:ext cx="7573245" cy="259084"/>
            <a:chOff x="4195298" y="6518705"/>
            <a:chExt cx="7573245" cy="259084"/>
          </a:xfrm>
        </p:grpSpPr>
        <p:sp>
          <p:nvSpPr>
            <p:cNvPr id="40" name="TextBox 39"/>
            <p:cNvSpPr txBox="1"/>
            <p:nvPr/>
          </p:nvSpPr>
          <p:spPr>
            <a:xfrm>
              <a:off x="4400812" y="6546735"/>
              <a:ext cx="14991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Its.ac.id/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41" name="Picture 2" descr="D:\KULIAH\PROMOSI DTINS\LOGO\putih_web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5298" y="6518705"/>
              <a:ext cx="226780" cy="2267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4" descr="D:\KULIAH\PROMOSI DTINS\LOGO\putih_youtube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91225" y="6562418"/>
              <a:ext cx="253087" cy="1781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Box 42"/>
            <p:cNvSpPr txBox="1"/>
            <p:nvPr/>
          </p:nvSpPr>
          <p:spPr>
            <a:xfrm>
              <a:off x="6081717" y="6543500"/>
              <a:ext cx="159050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Teknik</a:t>
              </a:r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 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</a:t>
              </a:r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 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44" name="Picture 5" descr="D:\KULIAH\PROMOSI DTINS\LOGO\putih_instagram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5251" y="6539971"/>
              <a:ext cx="236121" cy="237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TextBox 44"/>
            <p:cNvSpPr txBox="1"/>
            <p:nvPr/>
          </p:nvSpPr>
          <p:spPr>
            <a:xfrm>
              <a:off x="7807808" y="6544628"/>
              <a:ext cx="13388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instrumentasi_its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46" name="Picture 6" descr="D:\KULIAH\PROMOSI DTINS\LOGO\putih_facebook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15866" y="6543439"/>
              <a:ext cx="104133" cy="2231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" name="TextBox 46"/>
            <p:cNvSpPr txBox="1"/>
            <p:nvPr/>
          </p:nvSpPr>
          <p:spPr>
            <a:xfrm>
              <a:off x="9177707" y="6537529"/>
              <a:ext cx="124745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48" name="Picture 7" descr="D:\KULIAH\PROMOSI DTINS\LOGO\putih_twitter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83644" y="6562169"/>
              <a:ext cx="249850" cy="203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TextBox 48"/>
            <p:cNvSpPr txBox="1"/>
            <p:nvPr/>
          </p:nvSpPr>
          <p:spPr>
            <a:xfrm>
              <a:off x="10551543" y="6533434"/>
              <a:ext cx="121700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013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571CCE74-89F9-4518-BF90-4E32E9C6E8FC}"/>
              </a:ext>
            </a:extLst>
          </p:cNvPr>
          <p:cNvSpPr/>
          <p:nvPr/>
        </p:nvSpPr>
        <p:spPr>
          <a:xfrm>
            <a:off x="0" y="6234809"/>
            <a:ext cx="12192000" cy="5227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7F758E02-3C72-4C47-8A7B-991E1F0078F7}"/>
              </a:ext>
            </a:extLst>
          </p:cNvPr>
          <p:cNvGrpSpPr/>
          <p:nvPr/>
        </p:nvGrpSpPr>
        <p:grpSpPr>
          <a:xfrm>
            <a:off x="924896" y="522757"/>
            <a:ext cx="2549932" cy="611599"/>
            <a:chOff x="8748697" y="263185"/>
            <a:chExt cx="2549932" cy="611599"/>
          </a:xfrm>
        </p:grpSpPr>
        <p:pic>
          <p:nvPicPr>
            <p:cNvPr id="7" name="Content Placeholder 5">
              <a:extLst>
                <a:ext uri="{FF2B5EF4-FFF2-40B4-BE49-F238E27FC236}">
                  <a16:creationId xmlns:a16="http://schemas.microsoft.com/office/drawing/2014/main" xmlns="" id="{6A358336-0216-4BF9-A9BD-DCFDF3CA36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8614" y="363619"/>
              <a:ext cx="393102" cy="393102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FD29EF87-3FB5-489D-961C-6A5F0EFB22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26462" y="455574"/>
              <a:ext cx="472167" cy="328218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xmlns="" id="{57320590-06AB-4567-8CDA-159C825C2C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48697" y="360866"/>
              <a:ext cx="683023" cy="44006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991627F2-D3BE-4A8A-AA9B-AFF0EC95DEC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89671" y="263185"/>
              <a:ext cx="611599" cy="611599"/>
            </a:xfrm>
            <a:prstGeom prst="rect">
              <a:avLst/>
            </a:prstGeom>
          </p:spPr>
        </p:pic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31F67804-F195-4C87-8444-7B06ACF8344C}"/>
              </a:ext>
            </a:extLst>
          </p:cNvPr>
          <p:cNvSpPr txBox="1">
            <a:spLocks/>
          </p:cNvSpPr>
          <p:nvPr/>
        </p:nvSpPr>
        <p:spPr>
          <a:xfrm>
            <a:off x="788516" y="1425897"/>
            <a:ext cx="4111475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Information</a:t>
            </a:r>
            <a:b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Slide with Text</a:t>
            </a:r>
            <a:endParaRPr lang="en-ID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6" name="Content Placeholder 9">
            <a:extLst>
              <a:ext uri="{FF2B5EF4-FFF2-40B4-BE49-F238E27FC236}">
                <a16:creationId xmlns:a16="http://schemas.microsoft.com/office/drawing/2014/main" xmlns="" id="{DFC49916-BE1E-4C7E-A7C5-AC46E80B57CD}"/>
              </a:ext>
            </a:extLst>
          </p:cNvPr>
          <p:cNvSpPr txBox="1">
            <a:spLocks/>
          </p:cNvSpPr>
          <p:nvPr/>
        </p:nvSpPr>
        <p:spPr>
          <a:xfrm>
            <a:off x="788515" y="3214947"/>
            <a:ext cx="4648189" cy="2854205"/>
          </a:xfrm>
          <a:prstGeom prst="rect">
            <a:avLst/>
          </a:prstGeom>
        </p:spPr>
        <p:txBody>
          <a:bodyPr vert="horz" lIns="7200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Lorem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Ipsum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 es simplemente el texto de relleno de las imprentas y archivos de texto.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Lorem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Ipsum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ha sido el texto de relleno estándar de las industrias desde el año 1500, cuando un impresor (N. del T. persona que se dedica a la imprenta) desconocido usó una galería de textos y los mezcló de tal manera que logró hacer un libro de textos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especimen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  <a:endParaRPr lang="en-ID" sz="1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6" name="Content Placeholder 9">
            <a:extLst>
              <a:ext uri="{FF2B5EF4-FFF2-40B4-BE49-F238E27FC236}">
                <a16:creationId xmlns:a16="http://schemas.microsoft.com/office/drawing/2014/main" xmlns="" id="{9B6FD6AA-6198-4D78-8917-B81726B0670D}"/>
              </a:ext>
            </a:extLst>
          </p:cNvPr>
          <p:cNvSpPr txBox="1">
            <a:spLocks/>
          </p:cNvSpPr>
          <p:nvPr/>
        </p:nvSpPr>
        <p:spPr>
          <a:xfrm>
            <a:off x="6016498" y="3214947"/>
            <a:ext cx="4648189" cy="2854205"/>
          </a:xfrm>
          <a:prstGeom prst="rect">
            <a:avLst/>
          </a:prstGeom>
        </p:spPr>
        <p:txBody>
          <a:bodyPr vert="horz" lIns="7200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Lorem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Ipsum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 es simplemente el texto de relleno de las imprentas y archivos de texto.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Lorem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Ipsum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ha sido el texto de relleno estándar de las industrias desde el año 1500, cuando un impresor (N. del T. persona que se dedica a la imprenta) desconocido usó una galería de textos y los mezcló de tal manera que logró hacer un libro de textos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especimen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  <a:endParaRPr lang="en-ID" sz="1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22265" y="6364570"/>
            <a:ext cx="7573245" cy="259084"/>
            <a:chOff x="4195298" y="6518705"/>
            <a:chExt cx="7573245" cy="259084"/>
          </a:xfrm>
        </p:grpSpPr>
        <p:sp>
          <p:nvSpPr>
            <p:cNvPr id="14" name="TextBox 13"/>
            <p:cNvSpPr txBox="1"/>
            <p:nvPr/>
          </p:nvSpPr>
          <p:spPr>
            <a:xfrm>
              <a:off x="4400812" y="6546735"/>
              <a:ext cx="14991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Its.ac.id/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17" name="Picture 2" descr="D:\KULIAH\PROMOSI DTINS\LOGO\putih_web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5298" y="6518705"/>
              <a:ext cx="226780" cy="2267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4" descr="D:\KULIAH\PROMOSI DTINS\LOGO\putih_youtube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91225" y="6562418"/>
              <a:ext cx="253087" cy="1781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6081717" y="6543500"/>
              <a:ext cx="159050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Teknik</a:t>
              </a:r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 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</a:t>
              </a:r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 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20" name="Picture 5" descr="D:\KULIAH\PROMOSI DTINS\LOGO\putih_instagram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5251" y="6539971"/>
              <a:ext cx="236121" cy="237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7807808" y="6544628"/>
              <a:ext cx="13388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instrumentasi_its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22" name="Picture 6" descr="D:\KULIAH\PROMOSI DTINS\LOGO\putih_facebook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15866" y="6543439"/>
              <a:ext cx="104133" cy="2231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/>
            <p:cNvSpPr txBox="1"/>
            <p:nvPr/>
          </p:nvSpPr>
          <p:spPr>
            <a:xfrm>
              <a:off x="9177707" y="6537529"/>
              <a:ext cx="124745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  <p:pic>
          <p:nvPicPr>
            <p:cNvPr id="24" name="Picture 7" descr="D:\KULIAH\PROMOSI DTINS\LOGO\putih_twitter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83644" y="6562169"/>
              <a:ext cx="249850" cy="203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10551543" y="6533434"/>
              <a:ext cx="121700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900" dirty="0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@</a:t>
              </a:r>
              <a:r>
                <a:rPr lang="en-ID" sz="900" dirty="0" err="1" smtClean="0">
                  <a:solidFill>
                    <a:schemeClr val="bg1"/>
                  </a:solidFill>
                  <a:latin typeface="Poppins Medium" pitchFamily="2" charset="0"/>
                  <a:cs typeface="Poppins Medium" pitchFamily="2" charset="0"/>
                </a:rPr>
                <a:t>instrumentasits</a:t>
              </a:r>
              <a:endParaRPr lang="en-ID" sz="900" dirty="0">
                <a:solidFill>
                  <a:schemeClr val="bg1"/>
                </a:solidFill>
                <a:latin typeface="Poppins Medium" pitchFamily="2" charset="0"/>
                <a:cs typeface="Poppins Medium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710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79</Words>
  <Application>Microsoft Office PowerPoint</Application>
  <PresentationFormat>Custom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Lorem  </vt:lpstr>
      <vt:lpstr>Lorem Ipsum  </vt:lpstr>
      <vt:lpstr>PowerPoint Presentation</vt:lpstr>
      <vt:lpstr>Lorem  </vt:lpstr>
      <vt:lpstr>Lorem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</dc:creator>
  <cp:lastModifiedBy>DWI NUR FITRIYANAH</cp:lastModifiedBy>
  <cp:revision>11</cp:revision>
  <dcterms:created xsi:type="dcterms:W3CDTF">2020-06-19T23:09:14Z</dcterms:created>
  <dcterms:modified xsi:type="dcterms:W3CDTF">2020-10-03T15:50:55Z</dcterms:modified>
</cp:coreProperties>
</file>