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1"/>
  </p:handoutMasterIdLst>
  <p:sldIdLst>
    <p:sldId id="256" r:id="rId2"/>
    <p:sldId id="263" r:id="rId3"/>
    <p:sldId id="264" r:id="rId4"/>
    <p:sldId id="265" r:id="rId5"/>
    <p:sldId id="270" r:id="rId6"/>
    <p:sldId id="266" r:id="rId7"/>
    <p:sldId id="267" r:id="rId8"/>
    <p:sldId id="271" r:id="rId9"/>
    <p:sldId id="268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3A40"/>
    <a:srgbClr val="FFFFFF"/>
    <a:srgbClr val="0E120C"/>
    <a:srgbClr val="06400D"/>
    <a:srgbClr val="749964"/>
    <a:srgbClr val="A93FBB"/>
    <a:srgbClr val="D03A57"/>
    <a:srgbClr val="DC660D"/>
    <a:srgbClr val="134D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226" autoAdjust="0"/>
    <p:restoredTop sz="94660"/>
  </p:normalViewPr>
  <p:slideViewPr>
    <p:cSldViewPr snapToGrid="0">
      <p:cViewPr>
        <p:scale>
          <a:sx n="75" d="100"/>
          <a:sy n="75" d="100"/>
        </p:scale>
        <p:origin x="2112" y="13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91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390E076-3AC3-E431-A8D5-2DCE4099585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5CCFA24-A8D1-5DCA-F017-3BD9DE689C3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B738B4-6232-4870-9487-D70AC5A6BF51}" type="datetimeFigureOut">
              <a:rPr lang="id-ID" smtClean="0"/>
              <a:t>03/07/23</a:t>
            </a:fld>
            <a:endParaRPr lang="id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9A10215-AB74-2211-796A-FCC3999E6BA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E64ECF-83E1-A4AB-4593-3AC1FE5F6D1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AEAAB7-0542-441E-9293-FC826132A43E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672121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289ED9F-6CE8-49D2-BFFC-20A28D3D78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758A3-FF97-4C77-BFA8-DD915BC5EFE0}" type="datetimeFigureOut">
              <a:rPr lang="en-ID" smtClean="0"/>
              <a:t>03/07/2023</a:t>
            </a:fld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E92D724-87CA-41A4-B718-EE588F0829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7FF11E-914B-4622-ADD0-B5BA8446D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AC6D7-358F-4642-80BC-B91E86387014}" type="slidenum">
              <a:rPr lang="en-ID" smtClean="0"/>
              <a:t>‹#›</a:t>
            </a:fld>
            <a:endParaRPr lang="en-ID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0993965-627C-452B-88E0-4389A58EFF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50649"/>
            <a:ext cx="10515600" cy="97500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8BF9B41-56F0-4F08-A9DD-567B6706DB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06171"/>
            <a:ext cx="10515600" cy="397079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968D8487-3964-3135-B833-032787C3CCF6}"/>
              </a:ext>
            </a:extLst>
          </p:cNvPr>
          <p:cNvGrpSpPr/>
          <p:nvPr userDrawn="1"/>
        </p:nvGrpSpPr>
        <p:grpSpPr>
          <a:xfrm>
            <a:off x="252181" y="175559"/>
            <a:ext cx="1514938" cy="523220"/>
            <a:chOff x="256712" y="82550"/>
            <a:chExt cx="1514938" cy="523220"/>
          </a:xfrm>
        </p:grpSpPr>
        <p:pic>
          <p:nvPicPr>
            <p:cNvPr id="11" name="Picture 10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03ECD550-D7B3-031D-481B-B8A87D89E060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GlowEdges/>
                      </a14:imgEffect>
                      <a14:imgEffect>
                        <a14:brightnessContrast brigh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9610"/>
            <a:stretch/>
          </p:blipFill>
          <p:spPr>
            <a:xfrm>
              <a:off x="256712" y="192845"/>
              <a:ext cx="983003" cy="365125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73A9DD0-3917-7F49-5565-50BABFF83CE6}"/>
                </a:ext>
              </a:extLst>
            </p:cNvPr>
            <p:cNvSpPr txBox="1"/>
            <p:nvPr userDrawn="1"/>
          </p:nvSpPr>
          <p:spPr>
            <a:xfrm>
              <a:off x="1162293" y="82550"/>
              <a:ext cx="6093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2800" b="1" dirty="0">
                  <a:solidFill>
                    <a:srgbClr val="0E120C"/>
                  </a:solidFill>
                  <a:latin typeface="Microsoft PhagsPa" panose="020B0502040204020203" pitchFamily="34" charset="0"/>
                  <a:cs typeface="Latha" panose="020B0502040204020203" pitchFamily="34" charset="0"/>
                </a:rPr>
                <a:t>07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77540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4F70D-13D7-4F97-B4E3-97C246196E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F91620-4920-4403-A477-CA72CA6DB8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3E679F-A1CB-4F22-B099-462469B3C1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758A3-FF97-4C77-BFA8-DD915BC5EFE0}" type="datetimeFigureOut">
              <a:rPr lang="en-ID" smtClean="0"/>
              <a:t>03/07/2023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F933C0-826D-4C0D-855C-6C2B4FE11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72E6FD-F509-469C-8FB9-3E018AFBA7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AC6D7-358F-4642-80BC-B91E86387014}" type="slidenum">
              <a:rPr lang="en-ID" smtClean="0"/>
              <a:t>‹#›</a:t>
            </a:fld>
            <a:endParaRPr lang="en-ID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B7E905D2-7EE6-4E2F-8A89-779EB66FB6F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6443456"/>
            <a:ext cx="12192000" cy="43815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685E2A1-8D41-4FE9-9454-2B5EE7CEA86F}"/>
              </a:ext>
            </a:extLst>
          </p:cNvPr>
          <p:cNvSpPr txBox="1"/>
          <p:nvPr userDrawn="1"/>
        </p:nvSpPr>
        <p:spPr>
          <a:xfrm>
            <a:off x="3117460" y="6564888"/>
            <a:ext cx="595708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THE 7TH INTERNATIONAL CONFERENCE ON MANAGEMENT OF TECHNOLOGY, INNOVATION AND PROJECT</a:t>
            </a:r>
            <a:endParaRPr lang="en-ID" sz="900" dirty="0">
              <a:solidFill>
                <a:schemeClr val="bg1"/>
              </a:solidFill>
              <a:latin typeface="Poppins Medium" panose="00000600000000000000" pitchFamily="2" charset="0"/>
              <a:cs typeface="Poppins Medium" panose="00000600000000000000" pitchFamily="2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831926C-7FF4-6A77-ED22-93F30E2D96BE}"/>
              </a:ext>
            </a:extLst>
          </p:cNvPr>
          <p:cNvGrpSpPr/>
          <p:nvPr userDrawn="1"/>
        </p:nvGrpSpPr>
        <p:grpSpPr>
          <a:xfrm>
            <a:off x="5338531" y="291496"/>
            <a:ext cx="1514938" cy="523220"/>
            <a:chOff x="256712" y="82550"/>
            <a:chExt cx="1514938" cy="523220"/>
          </a:xfrm>
        </p:grpSpPr>
        <p:pic>
          <p:nvPicPr>
            <p:cNvPr id="14" name="Picture 13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CB377160-9A96-3499-80FF-2D14D79AFC9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GlowEdges/>
                      </a14:imgEffect>
                      <a14:imgEffect>
                        <a14:brightnessContrast brigh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9610"/>
            <a:stretch/>
          </p:blipFill>
          <p:spPr>
            <a:xfrm>
              <a:off x="256712" y="192845"/>
              <a:ext cx="983003" cy="365125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FF7A78E-8BAB-8CC5-28B9-544DD4B3B36D}"/>
                </a:ext>
              </a:extLst>
            </p:cNvPr>
            <p:cNvSpPr txBox="1"/>
            <p:nvPr userDrawn="1"/>
          </p:nvSpPr>
          <p:spPr>
            <a:xfrm>
              <a:off x="1162293" y="82550"/>
              <a:ext cx="6093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2800" b="1" dirty="0">
                  <a:solidFill>
                    <a:srgbClr val="0E120C"/>
                  </a:solidFill>
                  <a:latin typeface="Microsoft PhagsPa" panose="020B0502040204020203" pitchFamily="34" charset="0"/>
                  <a:cs typeface="Latha" panose="020B0502040204020203" pitchFamily="34" charset="0"/>
                </a:rPr>
                <a:t>07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10365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9CF3AB-D6CA-4D33-B13C-C7A295204A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2771" y="1494818"/>
            <a:ext cx="11455399" cy="45763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BA872F-8FB7-411A-8CA9-83F305B711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758A3-FF97-4C77-BFA8-DD915BC5EFE0}" type="datetimeFigureOut">
              <a:rPr lang="en-ID" smtClean="0"/>
              <a:t>03/07/2023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6F6189-2A40-4CB0-8004-7D2709E34B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CC929335-3F1E-4C84-A5F3-6F973AAE5E0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-485284" y="361172"/>
            <a:ext cx="5868440" cy="761384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AB1D31-7689-470C-B55B-7AFD1176CB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AC6D7-358F-4642-80BC-B91E86387014}" type="slidenum">
              <a:rPr lang="en-ID" smtClean="0"/>
              <a:t>‹#›</a:t>
            </a:fld>
            <a:endParaRPr lang="en-ID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1A12D29-4E66-4FBD-ACE0-27047C47465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2771" y="457684"/>
            <a:ext cx="3862146" cy="565507"/>
          </a:xfrm>
        </p:spPr>
        <p:txBody>
          <a:bodyPr>
            <a:noAutofit/>
          </a:bodyPr>
          <a:lstStyle>
            <a:lvl1pPr algn="l">
              <a:defRPr sz="2400" b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id-ID" dirty="0"/>
              <a:t>Insert </a:t>
            </a:r>
            <a:r>
              <a:rPr lang="id-ID" dirty="0" err="1"/>
              <a:t>Tittle</a:t>
            </a:r>
            <a:r>
              <a:rPr lang="id-ID" dirty="0"/>
              <a:t> Here</a:t>
            </a:r>
            <a:endParaRPr lang="en-ID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9F0242D1-A760-4BCE-A2B6-67B991ED1F0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6443456"/>
            <a:ext cx="12192000" cy="43815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02CAD23-E483-4557-98A9-66C7A72222E0}"/>
              </a:ext>
            </a:extLst>
          </p:cNvPr>
          <p:cNvSpPr txBox="1"/>
          <p:nvPr userDrawn="1"/>
        </p:nvSpPr>
        <p:spPr>
          <a:xfrm>
            <a:off x="3117460" y="6564888"/>
            <a:ext cx="595708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THE </a:t>
            </a:r>
            <a:r>
              <a:rPr lang="id-ID" sz="900" dirty="0">
                <a:solidFill>
                  <a:schemeClr val="bg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7</a:t>
            </a:r>
            <a:r>
              <a:rPr lang="en-US" sz="900" dirty="0">
                <a:solidFill>
                  <a:schemeClr val="bg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TH INTERNATIONAL CONFERENCE ON MANAGEMENT OF TECHNOLOGY, INNOVATION AND PROJECT</a:t>
            </a:r>
            <a:endParaRPr lang="en-ID" sz="900" dirty="0">
              <a:solidFill>
                <a:schemeClr val="bg1"/>
              </a:solidFill>
              <a:latin typeface="Poppins Medium" panose="00000600000000000000" pitchFamily="2" charset="0"/>
              <a:cs typeface="Poppins Medium" panose="00000600000000000000" pitchFamily="2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FAB3EFB-814C-6B38-5B05-933C80E4238E}"/>
              </a:ext>
            </a:extLst>
          </p:cNvPr>
          <p:cNvGrpSpPr/>
          <p:nvPr userDrawn="1"/>
        </p:nvGrpSpPr>
        <p:grpSpPr>
          <a:xfrm>
            <a:off x="10400837" y="389747"/>
            <a:ext cx="1661720" cy="523220"/>
            <a:chOff x="256712" y="82550"/>
            <a:chExt cx="1661720" cy="523220"/>
          </a:xfrm>
        </p:grpSpPr>
        <p:pic>
          <p:nvPicPr>
            <p:cNvPr id="10" name="Picture 9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F2B63007-DA8B-78C5-C9BE-3AA2F7088D7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6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artisticGlowEdges/>
                      </a14:imgEffect>
                      <a14:imgEffect>
                        <a14:brightnessContrast brigh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9610"/>
            <a:stretch/>
          </p:blipFill>
          <p:spPr>
            <a:xfrm>
              <a:off x="256712" y="192845"/>
              <a:ext cx="983003" cy="365125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232BEA1-3EF2-3448-C5B3-05069D619458}"/>
                </a:ext>
              </a:extLst>
            </p:cNvPr>
            <p:cNvSpPr txBox="1"/>
            <p:nvPr userDrawn="1"/>
          </p:nvSpPr>
          <p:spPr>
            <a:xfrm>
              <a:off x="1162293" y="82550"/>
              <a:ext cx="75613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2800" b="1" dirty="0">
                  <a:solidFill>
                    <a:srgbClr val="0E120C"/>
                  </a:solidFill>
                  <a:latin typeface="Microsoft PhagsPa" panose="020B0502040204020203" pitchFamily="34" charset="0"/>
                  <a:cs typeface="Latha" panose="020B0502040204020203" pitchFamily="34" charset="0"/>
                </a:rPr>
                <a:t>07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236589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F9F5B7-B210-4763-A9CE-4E644EB38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93863-3053-43B3-9A44-00AF4D350484}" type="datetimeFigureOut">
              <a:rPr lang="en-ID" smtClean="0"/>
              <a:t>03/07/2023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D01877-3E92-4BD4-8B1C-D3297B4743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9CE8D0-5992-4089-BC94-F78A6CF855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ABBC4-7924-44AD-AC53-4544E563C993}" type="slidenum">
              <a:rPr lang="en-ID" smtClean="0"/>
              <a:t>‹#›</a:t>
            </a:fld>
            <a:endParaRPr lang="en-ID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1633D401-C9D0-48C2-B33E-7CE3926FD1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6443456"/>
            <a:ext cx="12192000" cy="4381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3CA3167-1189-4C05-9906-7553AE177F9E}"/>
              </a:ext>
            </a:extLst>
          </p:cNvPr>
          <p:cNvSpPr txBox="1"/>
          <p:nvPr userDrawn="1"/>
        </p:nvSpPr>
        <p:spPr>
          <a:xfrm>
            <a:off x="3117460" y="6564888"/>
            <a:ext cx="595708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THE 7TH INTERNATIONAL CONFERENCE ON MANAGEMENT OF TECHNOLOGY, INNOVATION AND PROJECT</a:t>
            </a:r>
            <a:endParaRPr lang="en-ID" sz="900" dirty="0">
              <a:solidFill>
                <a:schemeClr val="bg1"/>
              </a:solidFill>
              <a:latin typeface="Poppins Medium" panose="00000600000000000000" pitchFamily="2" charset="0"/>
              <a:cs typeface="Poppins Medium" panose="00000600000000000000" pitchFamily="2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F31F6D94-3371-4B8C-87E7-819F8FB774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50649"/>
            <a:ext cx="10515600" cy="97500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51047BCE-FC0D-4CC2-82B9-E8A7A2A492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06171"/>
            <a:ext cx="10515600" cy="397079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C579E4F9-AEE2-4D35-FED8-911D6614C0E7}"/>
              </a:ext>
            </a:extLst>
          </p:cNvPr>
          <p:cNvGrpSpPr/>
          <p:nvPr userDrawn="1"/>
        </p:nvGrpSpPr>
        <p:grpSpPr>
          <a:xfrm>
            <a:off x="328381" y="157817"/>
            <a:ext cx="1514938" cy="523220"/>
            <a:chOff x="256712" y="82550"/>
            <a:chExt cx="1514938" cy="523220"/>
          </a:xfrm>
        </p:grpSpPr>
        <p:pic>
          <p:nvPicPr>
            <p:cNvPr id="11" name="Picture 10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19715FEC-2EBC-F534-EE5F-9EA4AA569FD0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GlowEdges/>
                      </a14:imgEffect>
                      <a14:imgEffect>
                        <a14:brightnessContrast brigh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9610"/>
            <a:stretch/>
          </p:blipFill>
          <p:spPr>
            <a:xfrm>
              <a:off x="256712" y="192845"/>
              <a:ext cx="983003" cy="365125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E9EC2A7-ED80-18C0-C794-0FA428D6F6E7}"/>
                </a:ext>
              </a:extLst>
            </p:cNvPr>
            <p:cNvSpPr txBox="1"/>
            <p:nvPr userDrawn="1"/>
          </p:nvSpPr>
          <p:spPr>
            <a:xfrm>
              <a:off x="1162293" y="82550"/>
              <a:ext cx="6093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2800" b="1" dirty="0">
                  <a:solidFill>
                    <a:srgbClr val="0E120C"/>
                  </a:solidFill>
                  <a:latin typeface="Microsoft PhagsPa" panose="020B0502040204020203" pitchFamily="34" charset="0"/>
                  <a:cs typeface="Latha" panose="020B0502040204020203" pitchFamily="34" charset="0"/>
                </a:rPr>
                <a:t>07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300646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CC15128A-DA1A-4300-9447-77C22AD6930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2103" b="122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AA60646-5D15-48BE-BF3B-ACEB9641E4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50649"/>
            <a:ext cx="10515600" cy="97500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47BFFD-AD6D-4663-B1C5-0ED3600244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06171"/>
            <a:ext cx="10515600" cy="397079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F9F5B7-B210-4763-A9CE-4E644EB38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93863-3053-43B3-9A44-00AF4D350484}" type="datetimeFigureOut">
              <a:rPr lang="en-ID" smtClean="0"/>
              <a:t>03/07/2023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D01877-3E92-4BD4-8B1C-D3297B4743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9CE8D0-5992-4089-BC94-F78A6CF855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ABBC4-7924-44AD-AC53-4544E563C993}" type="slidenum">
              <a:rPr lang="en-ID" smtClean="0"/>
              <a:t>‹#›</a:t>
            </a:fld>
            <a:endParaRPr lang="en-ID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407CCEB-A0DC-42D9-BC36-925ADE51562A}"/>
              </a:ext>
            </a:extLst>
          </p:cNvPr>
          <p:cNvSpPr txBox="1"/>
          <p:nvPr userDrawn="1"/>
        </p:nvSpPr>
        <p:spPr>
          <a:xfrm>
            <a:off x="3117460" y="6490643"/>
            <a:ext cx="595708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THE 7TH INTERNATIONAL CONFERENCE ON MANAGEMENT OF TECHNOLOGY, INNOVATION AND PROJECT</a:t>
            </a:r>
            <a:endParaRPr lang="en-ID" sz="900" dirty="0">
              <a:solidFill>
                <a:schemeClr val="bg1"/>
              </a:solidFill>
              <a:latin typeface="Poppins Medium" panose="00000600000000000000" pitchFamily="2" charset="0"/>
              <a:cs typeface="Poppins Medium" panose="00000600000000000000" pitchFamily="2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D3FFEBA-8D70-BDDD-ED5A-52F7CCAF36EA}"/>
              </a:ext>
            </a:extLst>
          </p:cNvPr>
          <p:cNvGrpSpPr/>
          <p:nvPr userDrawn="1"/>
        </p:nvGrpSpPr>
        <p:grpSpPr>
          <a:xfrm>
            <a:off x="356956" y="263715"/>
            <a:ext cx="1514938" cy="523220"/>
            <a:chOff x="256712" y="82550"/>
            <a:chExt cx="1514938" cy="523220"/>
          </a:xfrm>
        </p:grpSpPr>
        <p:pic>
          <p:nvPicPr>
            <p:cNvPr id="10" name="Picture 9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359EBA9C-6E20-8F62-417E-A310E3C9A5D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9610"/>
            <a:stretch/>
          </p:blipFill>
          <p:spPr>
            <a:xfrm>
              <a:off x="256712" y="192845"/>
              <a:ext cx="983003" cy="365125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00C8E5C-CC8B-C450-B224-912B4DA43AD1}"/>
                </a:ext>
              </a:extLst>
            </p:cNvPr>
            <p:cNvSpPr txBox="1"/>
            <p:nvPr userDrawn="1"/>
          </p:nvSpPr>
          <p:spPr>
            <a:xfrm>
              <a:off x="1162293" y="82550"/>
              <a:ext cx="6093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2800" b="1" dirty="0">
                  <a:solidFill>
                    <a:srgbClr val="FFFFFF"/>
                  </a:solidFill>
                  <a:latin typeface="Microsoft PhagsPa" panose="020B0502040204020203" pitchFamily="34" charset="0"/>
                  <a:cs typeface="Latha" panose="020B0502040204020203" pitchFamily="34" charset="0"/>
                </a:rPr>
                <a:t>07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212379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47BFFD-AD6D-4663-B1C5-0ED3600244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7932" y="781049"/>
            <a:ext cx="7297965" cy="53959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9CE8D0-5992-4089-BC94-F78A6CF855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ABBC4-7924-44AD-AC53-4544E563C993}" type="slidenum">
              <a:rPr lang="en-ID" smtClean="0"/>
              <a:t>‹#›</a:t>
            </a:fld>
            <a:endParaRPr lang="en-ID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025E1CE-80CF-4144-A0F8-3FADC4CA31A8}"/>
              </a:ext>
            </a:extLst>
          </p:cNvPr>
          <p:cNvSpPr txBox="1"/>
          <p:nvPr userDrawn="1"/>
        </p:nvSpPr>
        <p:spPr>
          <a:xfrm>
            <a:off x="178834" y="6500358"/>
            <a:ext cx="595708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THE 7TH INTERNATIONAL CONFERENCE ON MANAGEMENT OF TECHNOLOGY, INNOVATION AND PROJECT</a:t>
            </a:r>
            <a:endParaRPr lang="en-ID" sz="900" dirty="0">
              <a:solidFill>
                <a:schemeClr val="tx1">
                  <a:lumMod val="50000"/>
                  <a:lumOff val="50000"/>
                </a:schemeClr>
              </a:solidFill>
              <a:latin typeface="Poppins Medium" panose="00000600000000000000" pitchFamily="2" charset="0"/>
              <a:cs typeface="Poppins Medium" panose="00000600000000000000" pitchFamily="2" charset="0"/>
            </a:endParaRP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6CF3E7BF-5B60-40D8-B0D8-E768C8D5178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2103" b="889"/>
          <a:stretch/>
        </p:blipFill>
        <p:spPr>
          <a:xfrm>
            <a:off x="7953829" y="0"/>
            <a:ext cx="4238171" cy="6858000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1045FE75-F60D-4CC7-86D2-586476E9704C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281760" y="781049"/>
            <a:ext cx="3582308" cy="539591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A3EF858-D500-3CB0-0030-209DB2CEE809}"/>
              </a:ext>
            </a:extLst>
          </p:cNvPr>
          <p:cNvGrpSpPr/>
          <p:nvPr userDrawn="1"/>
        </p:nvGrpSpPr>
        <p:grpSpPr>
          <a:xfrm>
            <a:off x="327932" y="126810"/>
            <a:ext cx="1514938" cy="523220"/>
            <a:chOff x="256712" y="82550"/>
            <a:chExt cx="1514938" cy="523220"/>
          </a:xfrm>
        </p:grpSpPr>
        <p:pic>
          <p:nvPicPr>
            <p:cNvPr id="5" name="Picture 4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A8D208E4-F437-13B3-12FB-434441832A35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GlowEdges/>
                      </a14:imgEffect>
                      <a14:imgEffect>
                        <a14:brightnessContrast brigh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9610"/>
            <a:stretch/>
          </p:blipFill>
          <p:spPr>
            <a:xfrm>
              <a:off x="256712" y="192845"/>
              <a:ext cx="983003" cy="365125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A910503-6E24-FAA3-6A37-32F665B75FCC}"/>
                </a:ext>
              </a:extLst>
            </p:cNvPr>
            <p:cNvSpPr txBox="1"/>
            <p:nvPr userDrawn="1"/>
          </p:nvSpPr>
          <p:spPr>
            <a:xfrm>
              <a:off x="1162293" y="82550"/>
              <a:ext cx="6093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2800" b="1" dirty="0">
                  <a:solidFill>
                    <a:srgbClr val="0E120C"/>
                  </a:solidFill>
                  <a:latin typeface="Microsoft PhagsPa" panose="020B0502040204020203" pitchFamily="34" charset="0"/>
                  <a:cs typeface="Latha" panose="020B0502040204020203" pitchFamily="34" charset="0"/>
                </a:rPr>
                <a:t>07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710793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47BFFD-AD6D-4663-B1C5-0ED3600244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66102" y="769289"/>
            <a:ext cx="7297967" cy="540767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025E1CE-80CF-4144-A0F8-3FADC4CA31A8}"/>
              </a:ext>
            </a:extLst>
          </p:cNvPr>
          <p:cNvSpPr txBox="1"/>
          <p:nvPr userDrawn="1"/>
        </p:nvSpPr>
        <p:spPr>
          <a:xfrm>
            <a:off x="6071507" y="6500358"/>
            <a:ext cx="595708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THE 7TH INTERNATIONAL CONFERENCE ON MANAGEMENT OF TECHNOLOGY, INNOVATION AND PROJECT</a:t>
            </a:r>
            <a:endParaRPr lang="en-ID" sz="900" dirty="0">
              <a:solidFill>
                <a:schemeClr val="tx1">
                  <a:lumMod val="50000"/>
                  <a:lumOff val="50000"/>
                </a:schemeClr>
              </a:solidFill>
              <a:latin typeface="Poppins Medium" panose="00000600000000000000" pitchFamily="2" charset="0"/>
              <a:cs typeface="Poppins Medium" panose="00000600000000000000" pitchFamily="2" charset="0"/>
            </a:endParaRP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6CF3E7BF-5B60-40D8-B0D8-E768C8D5178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2103" b="889"/>
          <a:stretch/>
        </p:blipFill>
        <p:spPr>
          <a:xfrm>
            <a:off x="0" y="0"/>
            <a:ext cx="4238171" cy="6858000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BE822F6-CE77-4763-A390-63496E377CF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327931" y="769289"/>
            <a:ext cx="3582308" cy="540767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90C9A46-92EF-4F8F-1620-6745FCFCB09A}"/>
              </a:ext>
            </a:extLst>
          </p:cNvPr>
          <p:cNvGrpSpPr/>
          <p:nvPr userDrawn="1"/>
        </p:nvGrpSpPr>
        <p:grpSpPr>
          <a:xfrm>
            <a:off x="10424881" y="126810"/>
            <a:ext cx="1514938" cy="523220"/>
            <a:chOff x="256712" y="82550"/>
            <a:chExt cx="1514938" cy="523220"/>
          </a:xfrm>
        </p:grpSpPr>
        <p:pic>
          <p:nvPicPr>
            <p:cNvPr id="5" name="Picture 4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5DC87D9C-4148-72D6-E360-4B634D313D9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GlowEdges/>
                      </a14:imgEffect>
                      <a14:imgEffect>
                        <a14:brightnessContrast brigh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9610"/>
            <a:stretch/>
          </p:blipFill>
          <p:spPr>
            <a:xfrm>
              <a:off x="256712" y="192845"/>
              <a:ext cx="983003" cy="365125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A40033D-64D6-F8BB-348C-F10BB52A4CA3}"/>
                </a:ext>
              </a:extLst>
            </p:cNvPr>
            <p:cNvSpPr txBox="1"/>
            <p:nvPr userDrawn="1"/>
          </p:nvSpPr>
          <p:spPr>
            <a:xfrm>
              <a:off x="1162293" y="82550"/>
              <a:ext cx="6093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2800" b="1" dirty="0">
                  <a:solidFill>
                    <a:srgbClr val="0E120C"/>
                  </a:solidFill>
                  <a:latin typeface="Microsoft PhagsPa" panose="020B0502040204020203" pitchFamily="34" charset="0"/>
                  <a:cs typeface="Latha" panose="020B0502040204020203" pitchFamily="34" charset="0"/>
                </a:rPr>
                <a:t>07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015856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microsoft.com/office/2007/relationships/hdphoto" Target="../media/hdphoto1.wdp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engineering drawing&#10;&#10;Description automatically generated">
            <a:extLst>
              <a:ext uri="{FF2B5EF4-FFF2-40B4-BE49-F238E27FC236}">
                <a16:creationId xmlns:a16="http://schemas.microsoft.com/office/drawing/2014/main" id="{9F575959-3905-4F4B-9E00-492D1D830B26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contras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72660" y="-2978430"/>
            <a:ext cx="16836572" cy="11826412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1627084-37EF-41CD-8156-13C604B2F5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2FA3DE-9A4C-4EEB-A48B-7EA8A8074E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A55634-2984-4813-AA18-A3DC445B97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A758A3-FF97-4C77-BFA8-DD915BC5EFE0}" type="datetimeFigureOut">
              <a:rPr lang="en-ID" smtClean="0"/>
              <a:t>03/07/2023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78618A-F285-451B-90FC-D7FE263A0B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F7C367-10EF-41DB-81A2-17DE8E9A9D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BAC6D7-358F-4642-80BC-B91E86387014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118903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49" r:id="rId2"/>
    <p:sldLayoutId id="2147483650" r:id="rId3"/>
    <p:sldLayoutId id="2147483672" r:id="rId4"/>
    <p:sldLayoutId id="2147483673" r:id="rId5"/>
    <p:sldLayoutId id="2147483674" r:id="rId6"/>
    <p:sldLayoutId id="2147483675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sv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jp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1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Graphic 44">
            <a:extLst>
              <a:ext uri="{FF2B5EF4-FFF2-40B4-BE49-F238E27FC236}">
                <a16:creationId xmlns:a16="http://schemas.microsoft.com/office/drawing/2014/main" id="{31ECA439-78A3-4D7F-AAEC-9E92B6BDC0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052053" y="-1588974"/>
            <a:ext cx="14296106" cy="10035948"/>
          </a:xfrm>
          <a:prstGeom prst="rect">
            <a:avLst/>
          </a:prstGeom>
        </p:spPr>
      </p:pic>
      <p:pic>
        <p:nvPicPr>
          <p:cNvPr id="22" name="Picture Placeholder 12">
            <a:extLst>
              <a:ext uri="{FF2B5EF4-FFF2-40B4-BE49-F238E27FC236}">
                <a16:creationId xmlns:a16="http://schemas.microsoft.com/office/drawing/2014/main" id="{7287387B-628F-49FE-B453-2D23AD3FEEE4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" r="66"/>
          <a:stretch/>
        </p:blipFill>
        <p:spPr>
          <a:xfrm>
            <a:off x="0" y="0"/>
            <a:ext cx="12192000" cy="6856413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BD54C43E-B489-4BD7-AE9A-A37C1E64DE65}"/>
              </a:ext>
            </a:extLst>
          </p:cNvPr>
          <p:cNvSpPr/>
          <p:nvPr/>
        </p:nvSpPr>
        <p:spPr>
          <a:xfrm>
            <a:off x="0" y="0"/>
            <a:ext cx="12192000" cy="6874041"/>
          </a:xfrm>
          <a:prstGeom prst="rect">
            <a:avLst/>
          </a:prstGeom>
          <a:solidFill>
            <a:srgbClr val="0F3A4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D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207E70F-570B-4C8D-A4DB-BFAD4167F960}"/>
              </a:ext>
            </a:extLst>
          </p:cNvPr>
          <p:cNvSpPr txBox="1"/>
          <p:nvPr/>
        </p:nvSpPr>
        <p:spPr>
          <a:xfrm>
            <a:off x="8562442" y="705775"/>
            <a:ext cx="31660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>
                <a:solidFill>
                  <a:schemeClr val="bg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THE </a:t>
            </a:r>
            <a:r>
              <a:rPr lang="id-ID" sz="800" dirty="0">
                <a:solidFill>
                  <a:schemeClr val="bg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7</a:t>
            </a:r>
            <a:r>
              <a:rPr lang="en-US" sz="800" dirty="0">
                <a:solidFill>
                  <a:schemeClr val="bg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TH INTERNATIONAL CONFERENCE ON MANAGEMENT OF</a:t>
            </a:r>
            <a:endParaRPr lang="id-ID" sz="800" dirty="0">
              <a:solidFill>
                <a:schemeClr val="bg1"/>
              </a:solidFill>
              <a:latin typeface="Poppins Medium" panose="00000600000000000000" pitchFamily="2" charset="0"/>
              <a:cs typeface="Poppins Medium" panose="00000600000000000000" pitchFamily="2" charset="0"/>
            </a:endParaRPr>
          </a:p>
          <a:p>
            <a:pPr algn="r"/>
            <a:r>
              <a:rPr lang="en-US" sz="800" dirty="0">
                <a:solidFill>
                  <a:schemeClr val="bg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TECHNOLOGY, INNOVATION AND PROJECT</a:t>
            </a:r>
            <a:endParaRPr lang="en-ID" sz="800" dirty="0">
              <a:solidFill>
                <a:schemeClr val="bg1"/>
              </a:solidFill>
              <a:latin typeface="Poppins Medium" panose="00000600000000000000" pitchFamily="2" charset="0"/>
              <a:cs typeface="Poppins Medium" panose="00000600000000000000" pitchFamily="2" charset="0"/>
            </a:endParaRPr>
          </a:p>
        </p:txBody>
      </p:sp>
      <p:pic>
        <p:nvPicPr>
          <p:cNvPr id="48" name="Graphic 47">
            <a:extLst>
              <a:ext uri="{FF2B5EF4-FFF2-40B4-BE49-F238E27FC236}">
                <a16:creationId xmlns:a16="http://schemas.microsoft.com/office/drawing/2014/main" id="{23782F57-3960-48B0-9470-CD6AEA77704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flipH="1">
            <a:off x="1378857" y="2737659"/>
            <a:ext cx="9434286" cy="1346644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39D98F2D-BB21-4DF7-8A90-2871C02A6BC6}"/>
              </a:ext>
            </a:extLst>
          </p:cNvPr>
          <p:cNvSpPr txBox="1"/>
          <p:nvPr/>
        </p:nvSpPr>
        <p:spPr>
          <a:xfrm>
            <a:off x="2078321" y="3203497"/>
            <a:ext cx="80353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2400" b="0" i="0" u="none" strike="noStrike" dirty="0">
                <a:solidFill>
                  <a:srgbClr val="0F3A40"/>
                </a:solidFill>
                <a:effectLst/>
                <a:latin typeface="Poppins Bold" panose="00000800000000000000" pitchFamily="2" charset="0"/>
                <a:cs typeface="Poppins Bold" panose="00000800000000000000" pitchFamily="2" charset="0"/>
              </a:rPr>
              <a:t>“Insert </a:t>
            </a:r>
            <a:r>
              <a:rPr lang="id-ID" sz="2400" b="0" i="0" u="none" strike="noStrike" dirty="0" err="1">
                <a:solidFill>
                  <a:srgbClr val="0F3A40"/>
                </a:solidFill>
                <a:effectLst/>
                <a:latin typeface="Poppins Bold" panose="00000800000000000000" pitchFamily="2" charset="0"/>
                <a:cs typeface="Poppins Bold" panose="00000800000000000000" pitchFamily="2" charset="0"/>
              </a:rPr>
              <a:t>Tittle</a:t>
            </a:r>
            <a:r>
              <a:rPr lang="id-ID" sz="2400" b="0" i="0" u="none" strike="noStrike" dirty="0">
                <a:solidFill>
                  <a:srgbClr val="0F3A40"/>
                </a:solidFill>
                <a:effectLst/>
                <a:latin typeface="Poppins Bold" panose="00000800000000000000" pitchFamily="2" charset="0"/>
                <a:cs typeface="Poppins Bold" panose="00000800000000000000" pitchFamily="2" charset="0"/>
              </a:rPr>
              <a:t> Here”</a:t>
            </a:r>
            <a:endParaRPr lang="en-ID" sz="2400" b="1" i="0" dirty="0">
              <a:solidFill>
                <a:srgbClr val="0F3A40"/>
              </a:solidFill>
              <a:effectLst/>
              <a:latin typeface="Poppins Bold" panose="00000800000000000000" pitchFamily="2" charset="0"/>
              <a:cs typeface="Poppins Bold" panose="00000800000000000000" pitchFamily="2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795FA29-1014-4B26-A6C9-E96AB3DF2BCF}"/>
              </a:ext>
            </a:extLst>
          </p:cNvPr>
          <p:cNvSpPr txBox="1"/>
          <p:nvPr/>
        </p:nvSpPr>
        <p:spPr>
          <a:xfrm>
            <a:off x="2078322" y="2346225"/>
            <a:ext cx="80353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1200" i="0" u="none" strike="noStrike" dirty="0" err="1">
                <a:solidFill>
                  <a:srgbClr val="FFFFFF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Affiliation</a:t>
            </a:r>
            <a:endParaRPr lang="en-ID" sz="1200" i="0" dirty="0">
              <a:solidFill>
                <a:srgbClr val="FFFFFF"/>
              </a:solidFill>
              <a:effectLst/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031381A-F562-4252-9991-788D2869C63A}"/>
              </a:ext>
            </a:extLst>
          </p:cNvPr>
          <p:cNvSpPr txBox="1"/>
          <p:nvPr/>
        </p:nvSpPr>
        <p:spPr>
          <a:xfrm>
            <a:off x="2544025" y="1976698"/>
            <a:ext cx="71039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2000" b="1" dirty="0" err="1">
                <a:solidFill>
                  <a:srgbClr val="FFF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Your</a:t>
            </a:r>
            <a:r>
              <a:rPr lang="id-ID" sz="2000" b="1" dirty="0">
                <a:solidFill>
                  <a:srgbClr val="FFF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id-ID" sz="2000" b="1" dirty="0" err="1">
                <a:solidFill>
                  <a:srgbClr val="FFF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Name</a:t>
            </a:r>
            <a:endParaRPr lang="en-ID" sz="2000" b="1" i="0" dirty="0">
              <a:solidFill>
                <a:srgbClr val="FFFFFF"/>
              </a:solidFill>
              <a:effectLst/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37" name="Graphic 36">
            <a:extLst>
              <a:ext uri="{FF2B5EF4-FFF2-40B4-BE49-F238E27FC236}">
                <a16:creationId xmlns:a16="http://schemas.microsoft.com/office/drawing/2014/main" id="{65474E57-A4FC-4A49-8E11-15DACA2B5B6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87022" y="426859"/>
            <a:ext cx="1524000" cy="438150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E1E2704E-5942-46BC-B77B-88EF1C3ECA5F}"/>
              </a:ext>
            </a:extLst>
          </p:cNvPr>
          <p:cNvSpPr txBox="1"/>
          <p:nvPr/>
        </p:nvSpPr>
        <p:spPr>
          <a:xfrm>
            <a:off x="3629557" y="5956953"/>
            <a:ext cx="4932884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300"/>
              </a:spcBef>
            </a:pPr>
            <a:r>
              <a:rPr lang="en-US" sz="800" b="1" dirty="0" err="1">
                <a:solidFill>
                  <a:schemeClr val="bg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Tjokroaminoto</a:t>
            </a:r>
            <a:r>
              <a:rPr lang="en-US" sz="800" b="1" dirty="0">
                <a:solidFill>
                  <a:schemeClr val="bg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 ITS Campus</a:t>
            </a:r>
          </a:p>
          <a:p>
            <a:pPr algn="ctr">
              <a:spcBef>
                <a:spcPts val="300"/>
              </a:spcBef>
            </a:pPr>
            <a:r>
              <a:rPr lang="en-US" sz="800" dirty="0" err="1">
                <a:solidFill>
                  <a:schemeClr val="bg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Cokroaminoto</a:t>
            </a:r>
            <a:r>
              <a:rPr lang="en-US" sz="800" dirty="0">
                <a:solidFill>
                  <a:schemeClr val="bg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 Street 12A, Surabaya 60264</a:t>
            </a:r>
          </a:p>
          <a:p>
            <a:pPr algn="ctr">
              <a:spcBef>
                <a:spcPts val="300"/>
              </a:spcBef>
            </a:pPr>
            <a:r>
              <a:rPr lang="en-US" sz="800" dirty="0">
                <a:solidFill>
                  <a:schemeClr val="bg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Tel: +62315613922, +62315666172 | E-mail: info@mmt.its.ac.id</a:t>
            </a:r>
            <a:endParaRPr lang="en-ID" sz="800" dirty="0">
              <a:solidFill>
                <a:schemeClr val="bg1"/>
              </a:solidFill>
              <a:latin typeface="Poppins Medium" panose="00000600000000000000" pitchFamily="2" charset="0"/>
              <a:cs typeface="Poppins Medium" panose="00000600000000000000" pitchFamily="2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5F0E08C-B8B6-0DEC-BDF1-9853A7FA64C7}"/>
              </a:ext>
            </a:extLst>
          </p:cNvPr>
          <p:cNvGrpSpPr/>
          <p:nvPr/>
        </p:nvGrpSpPr>
        <p:grpSpPr>
          <a:xfrm>
            <a:off x="10213590" y="250072"/>
            <a:ext cx="1514938" cy="523220"/>
            <a:chOff x="256712" y="82550"/>
            <a:chExt cx="1514938" cy="523220"/>
          </a:xfrm>
        </p:grpSpPr>
        <p:pic>
          <p:nvPicPr>
            <p:cNvPr id="7" name="Picture 6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26E58416-6877-265B-8D79-6173277B1E8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9610"/>
            <a:stretch/>
          </p:blipFill>
          <p:spPr>
            <a:xfrm>
              <a:off x="256712" y="192845"/>
              <a:ext cx="983003" cy="365125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DBEF0AE-E6E5-E603-8F70-D1B07D9FA3D2}"/>
                </a:ext>
              </a:extLst>
            </p:cNvPr>
            <p:cNvSpPr txBox="1"/>
            <p:nvPr userDrawn="1"/>
          </p:nvSpPr>
          <p:spPr>
            <a:xfrm>
              <a:off x="1162293" y="82550"/>
              <a:ext cx="6093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2800" b="1" dirty="0">
                  <a:solidFill>
                    <a:srgbClr val="FFFFFF"/>
                  </a:solidFill>
                  <a:latin typeface="Microsoft PhagsPa" panose="020B0502040204020203" pitchFamily="34" charset="0"/>
                  <a:cs typeface="Latha" panose="020B0502040204020203" pitchFamily="34" charset="0"/>
                </a:rPr>
                <a:t>07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402399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419A96-62F9-41A7-C405-0C26DD7192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B5B983-2411-6B53-8090-EA6567520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771" y="457684"/>
            <a:ext cx="3862146" cy="664871"/>
          </a:xfrm>
        </p:spPr>
        <p:txBody>
          <a:bodyPr/>
          <a:lstStyle/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42944013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03611A7-6F55-45E1-8341-15D7A530E7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7AE5BC7-FD42-4CAE-BB24-A8268CE1B3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0807542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2D7BE7D-EB28-46A4-A69C-9E0CBADDCF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C28A7A9-0683-40C1-A8E9-DD013A987E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9162849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419A96-62F9-41A7-C405-0C26DD7192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B5B983-2411-6B53-8090-EA6567520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771" y="457684"/>
            <a:ext cx="3862146" cy="664871"/>
          </a:xfrm>
        </p:spPr>
        <p:txBody>
          <a:bodyPr/>
          <a:lstStyle/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1531171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CF72744-DE2A-4222-8BED-731AB8D425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8E70049-8CC1-4A8C-B05C-A52BCB7EF605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0342660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9B98AE-55AF-43E3-A3FC-51A9BF8491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D013726-D5FF-4716-AF5B-8B5F29CEC4E7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5177373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C54196F-34E8-9835-1804-747CCC8FE8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E531212-2A76-CAD4-D03D-2C49F72157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7627791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3">
            <a:extLst>
              <a:ext uri="{FF2B5EF4-FFF2-40B4-BE49-F238E27FC236}">
                <a16:creationId xmlns:a16="http://schemas.microsoft.com/office/drawing/2014/main" id="{25F3C01E-82EC-4D77-B763-5C07DCE5323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3" b="781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DF20C21D-9B62-48D5-87D2-B622840B413C}"/>
              </a:ext>
            </a:extLst>
          </p:cNvPr>
          <p:cNvSpPr/>
          <p:nvPr/>
        </p:nvSpPr>
        <p:spPr>
          <a:xfrm>
            <a:off x="0" y="-15291"/>
            <a:ext cx="12192000" cy="6856394"/>
          </a:xfrm>
          <a:prstGeom prst="rect">
            <a:avLst/>
          </a:prstGeom>
          <a:solidFill>
            <a:srgbClr val="0F3A4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sz="1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7DE8F12-7EB0-4187-8CBA-F06065C3CC43}"/>
              </a:ext>
            </a:extLst>
          </p:cNvPr>
          <p:cNvSpPr txBox="1"/>
          <p:nvPr/>
        </p:nvSpPr>
        <p:spPr>
          <a:xfrm>
            <a:off x="3288982" y="1780610"/>
            <a:ext cx="561403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7200" b="1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THANK</a:t>
            </a:r>
            <a:r>
              <a:rPr lang="id-ID" sz="7200" b="1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7200" b="1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YOU</a:t>
            </a:r>
            <a:endParaRPr lang="en-ID" sz="7200" b="1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31D4E55-E362-4AA3-AA73-F92B0FA5828A}"/>
              </a:ext>
            </a:extLst>
          </p:cNvPr>
          <p:cNvGrpSpPr/>
          <p:nvPr/>
        </p:nvGrpSpPr>
        <p:grpSpPr>
          <a:xfrm>
            <a:off x="5824362" y="5252005"/>
            <a:ext cx="543277" cy="88902"/>
            <a:chOff x="5749925" y="4781548"/>
            <a:chExt cx="523875" cy="85727"/>
          </a:xfrm>
          <a:solidFill>
            <a:schemeClr val="bg1"/>
          </a:solidFill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BDF7AEFF-5FE3-41AA-9970-2FD037860788}"/>
                </a:ext>
              </a:extLst>
            </p:cNvPr>
            <p:cNvSpPr/>
            <p:nvPr/>
          </p:nvSpPr>
          <p:spPr>
            <a:xfrm>
              <a:off x="5749925" y="4781550"/>
              <a:ext cx="85725" cy="8572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BFC72FC4-D105-4C14-B06E-40D4105DE82C}"/>
                </a:ext>
              </a:extLst>
            </p:cNvPr>
            <p:cNvSpPr/>
            <p:nvPr/>
          </p:nvSpPr>
          <p:spPr>
            <a:xfrm>
              <a:off x="5969000" y="4781549"/>
              <a:ext cx="85725" cy="8572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dirty="0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F3D4FE84-8834-49B0-AE26-94668A0A8430}"/>
                </a:ext>
              </a:extLst>
            </p:cNvPr>
            <p:cNvSpPr/>
            <p:nvPr/>
          </p:nvSpPr>
          <p:spPr>
            <a:xfrm>
              <a:off x="6188075" y="4781548"/>
              <a:ext cx="85725" cy="8572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3E69A4BE-EC7E-4397-9F07-A58A9B494470}"/>
              </a:ext>
            </a:extLst>
          </p:cNvPr>
          <p:cNvSpPr txBox="1"/>
          <p:nvPr/>
        </p:nvSpPr>
        <p:spPr>
          <a:xfrm>
            <a:off x="2701925" y="3521629"/>
            <a:ext cx="6788150" cy="1715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d-ID" sz="1800" dirty="0">
                <a:solidFill>
                  <a:schemeClr val="bg1"/>
                </a:solidFill>
                <a:latin typeface="Poppins" panose="00000500000000000000" pitchFamily="2" charset="0"/>
                <a:ea typeface="Open Sans" panose="020B0606030504020204" pitchFamily="34" charset="0"/>
                <a:cs typeface="Poppins" panose="00000500000000000000" pitchFamily="2" charset="0"/>
              </a:rPr>
              <a:t>“</a:t>
            </a:r>
            <a:r>
              <a:rPr lang="id-ID" sz="1800" dirty="0" err="1">
                <a:solidFill>
                  <a:schemeClr val="bg1"/>
                </a:solidFill>
                <a:latin typeface="Poppins" panose="00000500000000000000" pitchFamily="2" charset="0"/>
                <a:ea typeface="Open Sans" panose="020B0606030504020204" pitchFamily="34" charset="0"/>
                <a:cs typeface="Poppins" panose="00000500000000000000" pitchFamily="2" charset="0"/>
              </a:rPr>
              <a:t>Your</a:t>
            </a:r>
            <a:r>
              <a:rPr lang="id-ID" sz="1800" dirty="0">
                <a:solidFill>
                  <a:schemeClr val="bg1"/>
                </a:solidFill>
                <a:latin typeface="Poppins" panose="00000500000000000000" pitchFamily="2" charset="0"/>
                <a:ea typeface="Open Sans" panose="020B0606030504020204" pitchFamily="34" charset="0"/>
                <a:cs typeface="Poppins" panose="00000500000000000000" pitchFamily="2" charset="0"/>
              </a:rPr>
              <a:t> </a:t>
            </a:r>
            <a:r>
              <a:rPr lang="id-ID" sz="1800" dirty="0" err="1">
                <a:solidFill>
                  <a:schemeClr val="bg1"/>
                </a:solidFill>
                <a:latin typeface="Poppins" panose="00000500000000000000" pitchFamily="2" charset="0"/>
                <a:ea typeface="Open Sans" panose="020B0606030504020204" pitchFamily="34" charset="0"/>
                <a:cs typeface="Poppins" panose="00000500000000000000" pitchFamily="2" charset="0"/>
              </a:rPr>
              <a:t>Quotes</a:t>
            </a:r>
            <a:r>
              <a:rPr lang="id-ID" sz="1800" dirty="0">
                <a:solidFill>
                  <a:schemeClr val="bg1"/>
                </a:solidFill>
                <a:latin typeface="Poppins" panose="00000500000000000000" pitchFamily="2" charset="0"/>
                <a:ea typeface="Open Sans" panose="020B0606030504020204" pitchFamily="34" charset="0"/>
                <a:cs typeface="Poppins" panose="00000500000000000000" pitchFamily="2" charset="0"/>
              </a:rPr>
              <a:t>”</a:t>
            </a:r>
          </a:p>
          <a:p>
            <a:pPr algn="ctr">
              <a:lnSpc>
                <a:spcPct val="150000"/>
              </a:lnSpc>
            </a:pPr>
            <a:endParaRPr lang="id-ID" sz="1800" dirty="0">
              <a:solidFill>
                <a:schemeClr val="bg1"/>
              </a:solidFill>
              <a:latin typeface="Poppins" panose="00000500000000000000" pitchFamily="2" charset="0"/>
              <a:ea typeface="Open Sans" panose="020B0606030504020204" pitchFamily="34" charset="0"/>
              <a:cs typeface="Poppins" panose="00000500000000000000" pitchFamily="2" charset="0"/>
            </a:endParaRPr>
          </a:p>
          <a:p>
            <a:pPr algn="ctr">
              <a:lnSpc>
                <a:spcPct val="150000"/>
              </a:lnSpc>
            </a:pPr>
            <a:endParaRPr lang="id-ID" dirty="0">
              <a:solidFill>
                <a:schemeClr val="bg1"/>
              </a:solidFill>
              <a:latin typeface="Poppins" panose="00000500000000000000" pitchFamily="2" charset="0"/>
              <a:ea typeface="Open Sans" panose="020B0606030504020204" pitchFamily="34" charset="0"/>
              <a:cs typeface="Poppins" panose="00000500000000000000" pitchFamily="2" charset="0"/>
            </a:endParaRPr>
          </a:p>
          <a:p>
            <a:pPr algn="ctr">
              <a:lnSpc>
                <a:spcPct val="150000"/>
              </a:lnSpc>
            </a:pPr>
            <a:endParaRPr lang="id-ID" sz="1800" dirty="0">
              <a:solidFill>
                <a:schemeClr val="bg1"/>
              </a:solidFill>
              <a:latin typeface="Poppins" panose="00000500000000000000" pitchFamily="2" charset="0"/>
              <a:ea typeface="Open Sans" panose="020B0606030504020204" pitchFamily="34" charset="0"/>
              <a:cs typeface="Poppins" panose="00000500000000000000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DFF3B0F-E1CD-4BEE-8C01-BEFB28D502DD}"/>
              </a:ext>
            </a:extLst>
          </p:cNvPr>
          <p:cNvSpPr txBox="1"/>
          <p:nvPr/>
        </p:nvSpPr>
        <p:spPr>
          <a:xfrm>
            <a:off x="2078321" y="6001611"/>
            <a:ext cx="80353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1200" i="0" u="none" strike="noStrike" dirty="0" err="1">
                <a:solidFill>
                  <a:srgbClr val="FFFFFF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Affiliation</a:t>
            </a:r>
            <a:endParaRPr lang="en-ID" sz="1200" i="0" dirty="0">
              <a:solidFill>
                <a:srgbClr val="FFFFFF"/>
              </a:solidFill>
              <a:effectLst/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15E4D94-53D5-4E58-8E5C-EE6DBFE0A66D}"/>
              </a:ext>
            </a:extLst>
          </p:cNvPr>
          <p:cNvSpPr txBox="1"/>
          <p:nvPr/>
        </p:nvSpPr>
        <p:spPr>
          <a:xfrm>
            <a:off x="2544026" y="5601651"/>
            <a:ext cx="71039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1600" b="1" dirty="0" err="1">
                <a:solidFill>
                  <a:srgbClr val="FFF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Your</a:t>
            </a:r>
            <a:r>
              <a:rPr lang="id-ID" sz="1600" b="1" dirty="0">
                <a:solidFill>
                  <a:srgbClr val="FFF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id-ID" sz="1600" b="1" dirty="0" err="1">
                <a:solidFill>
                  <a:srgbClr val="FFF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Name</a:t>
            </a:r>
            <a:endParaRPr lang="en-ID" sz="1600" b="1" i="0" dirty="0">
              <a:solidFill>
                <a:srgbClr val="FFFFFF"/>
              </a:solidFill>
              <a:effectLst/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73E1E4A-C38C-429C-88F8-851B36B2AB71}"/>
              </a:ext>
            </a:extLst>
          </p:cNvPr>
          <p:cNvSpPr txBox="1"/>
          <p:nvPr/>
        </p:nvSpPr>
        <p:spPr>
          <a:xfrm>
            <a:off x="2796058" y="2980939"/>
            <a:ext cx="659988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THE 7TH INTERNATIONAL CONFERENCE ON MANAGEMENT OF TECHNOLOGY, INNOVATION AND PROJECT</a:t>
            </a:r>
            <a:endParaRPr lang="en-ID" sz="1000" dirty="0">
              <a:solidFill>
                <a:schemeClr val="bg1"/>
              </a:solidFill>
              <a:latin typeface="Poppins Medium" panose="00000600000000000000" pitchFamily="2" charset="0"/>
              <a:cs typeface="Poppins Medium" panose="00000600000000000000" pitchFamily="2" charset="0"/>
            </a:endParaRPr>
          </a:p>
        </p:txBody>
      </p:sp>
      <p:pic>
        <p:nvPicPr>
          <p:cNvPr id="27" name="Graphic 26">
            <a:extLst>
              <a:ext uri="{FF2B5EF4-FFF2-40B4-BE49-F238E27FC236}">
                <a16:creationId xmlns:a16="http://schemas.microsoft.com/office/drawing/2014/main" id="{4E96B786-F249-45BB-A0C1-648AFAA5A8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470952" y="698720"/>
            <a:ext cx="1524000" cy="43815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2FB28D04-1363-AC45-4C12-19C2A35156DD}"/>
              </a:ext>
            </a:extLst>
          </p:cNvPr>
          <p:cNvGrpSpPr/>
          <p:nvPr/>
        </p:nvGrpSpPr>
        <p:grpSpPr>
          <a:xfrm>
            <a:off x="6367639" y="639050"/>
            <a:ext cx="1514938" cy="523220"/>
            <a:chOff x="256712" y="82550"/>
            <a:chExt cx="1514938" cy="523220"/>
          </a:xfrm>
        </p:grpSpPr>
        <p:pic>
          <p:nvPicPr>
            <p:cNvPr id="5" name="Picture 4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6E21C967-91C2-D7A9-8C46-6E8B65C5AAF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9610"/>
            <a:stretch/>
          </p:blipFill>
          <p:spPr>
            <a:xfrm>
              <a:off x="256712" y="192845"/>
              <a:ext cx="983003" cy="365125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6DD4122-1BEC-63C0-F898-6F08D044EB7A}"/>
                </a:ext>
              </a:extLst>
            </p:cNvPr>
            <p:cNvSpPr txBox="1"/>
            <p:nvPr userDrawn="1"/>
          </p:nvSpPr>
          <p:spPr>
            <a:xfrm>
              <a:off x="1162293" y="82550"/>
              <a:ext cx="6093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2800" b="1" dirty="0">
                  <a:solidFill>
                    <a:srgbClr val="FFFFFF"/>
                  </a:solidFill>
                  <a:latin typeface="Microsoft PhagsPa" panose="020B0502040204020203" pitchFamily="34" charset="0"/>
                  <a:cs typeface="Latha" panose="020B0502040204020203" pitchFamily="34" charset="0"/>
                </a:rPr>
                <a:t>07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08280026"/>
      </p:ext>
    </p:extLst>
  </p:cSld>
  <p:clrMapOvr>
    <a:masterClrMapping/>
  </p:clrMapOvr>
</p:sld>
</file>

<file path=ppt/theme/theme1.xml><?xml version="1.0" encoding="utf-8"?>
<a:theme xmlns:a="http://schemas.openxmlformats.org/drawingml/2006/main" name="Motip 06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72</Words>
  <Application>Microsoft Office PowerPoint</Application>
  <PresentationFormat>Widescreen</PresentationFormat>
  <Paragraphs>16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Arial</vt:lpstr>
      <vt:lpstr>Calibri</vt:lpstr>
      <vt:lpstr>Calibri Light</vt:lpstr>
      <vt:lpstr>Microsoft PhagsPa</vt:lpstr>
      <vt:lpstr>Poppins</vt:lpstr>
      <vt:lpstr>Poppins Bold</vt:lpstr>
      <vt:lpstr>Poppins Medium</vt:lpstr>
      <vt:lpstr>Motip 06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Robi'</dc:creator>
  <cp:lastModifiedBy>Robi Pradana</cp:lastModifiedBy>
  <cp:revision>6</cp:revision>
  <dcterms:created xsi:type="dcterms:W3CDTF">2022-01-13T08:09:49Z</dcterms:created>
  <dcterms:modified xsi:type="dcterms:W3CDTF">2023-07-03T04:04:55Z</dcterms:modified>
</cp:coreProperties>
</file>