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335" r:id="rId5"/>
    <p:sldId id="336" r:id="rId6"/>
    <p:sldId id="352" r:id="rId7"/>
    <p:sldId id="367" r:id="rId8"/>
    <p:sldId id="369" r:id="rId9"/>
    <p:sldId id="370" r:id="rId10"/>
    <p:sldId id="371" r:id="rId11"/>
    <p:sldId id="340" r:id="rId12"/>
    <p:sldId id="341" r:id="rId13"/>
    <p:sldId id="353" r:id="rId14"/>
    <p:sldId id="354" r:id="rId15"/>
    <p:sldId id="361" r:id="rId16"/>
    <p:sldId id="362" r:id="rId17"/>
    <p:sldId id="343" r:id="rId18"/>
    <p:sldId id="363" r:id="rId19"/>
    <p:sldId id="348" r:id="rId20"/>
    <p:sldId id="344" r:id="rId21"/>
    <p:sldId id="349" r:id="rId22"/>
    <p:sldId id="342" r:id="rId23"/>
    <p:sldId id="350" r:id="rId24"/>
    <p:sldId id="345" r:id="rId25"/>
    <p:sldId id="355" r:id="rId26"/>
    <p:sldId id="358" r:id="rId27"/>
    <p:sldId id="356" r:id="rId28"/>
    <p:sldId id="359" r:id="rId29"/>
    <p:sldId id="360" r:id="rId30"/>
    <p:sldId id="372" r:id="rId31"/>
    <p:sldId id="364" r:id="rId32"/>
    <p:sldId id="365" r:id="rId33"/>
    <p:sldId id="373" r:id="rId34"/>
    <p:sldId id="337" r:id="rId35"/>
    <p:sldId id="338" r:id="rId36"/>
    <p:sldId id="34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1" autoAdjust="0"/>
    <p:restoredTop sz="95394" autoAdjust="0"/>
  </p:normalViewPr>
  <p:slideViewPr>
    <p:cSldViewPr snapToGrid="0">
      <p:cViewPr>
        <p:scale>
          <a:sx n="58" d="100"/>
          <a:sy n="58" d="100"/>
        </p:scale>
        <p:origin x="268" y="68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is Purnomo Wijayanto" userId="c41a26b5-2639-44f9-b8f5-9b8555b15f7d" providerId="ADAL" clId="{AEA274C1-6B95-4520-982B-EE896479052B}"/>
    <pc:docChg chg="custSel addSld delSld modSld sldOrd">
      <pc:chgData name="Aris Purnomo Wijayanto" userId="c41a26b5-2639-44f9-b8f5-9b8555b15f7d" providerId="ADAL" clId="{AEA274C1-6B95-4520-982B-EE896479052B}" dt="2024-09-18T10:08:33.621" v="37" actId="26606"/>
      <pc:docMkLst>
        <pc:docMk/>
      </pc:docMkLst>
      <pc:sldChg chg="modSp mod">
        <pc:chgData name="Aris Purnomo Wijayanto" userId="c41a26b5-2639-44f9-b8f5-9b8555b15f7d" providerId="ADAL" clId="{AEA274C1-6B95-4520-982B-EE896479052B}" dt="2024-09-18T10:03:11.136" v="30" actId="13926"/>
        <pc:sldMkLst>
          <pc:docMk/>
          <pc:sldMk cId="3813948168" sldId="343"/>
        </pc:sldMkLst>
        <pc:spChg chg="mod">
          <ac:chgData name="Aris Purnomo Wijayanto" userId="c41a26b5-2639-44f9-b8f5-9b8555b15f7d" providerId="ADAL" clId="{AEA274C1-6B95-4520-982B-EE896479052B}" dt="2024-09-18T10:03:11.136" v="30" actId="13926"/>
          <ac:spMkLst>
            <pc:docMk/>
            <pc:sldMk cId="3813948168" sldId="343"/>
            <ac:spMk id="4" creationId="{94D20DBB-F3DD-CE0A-DCE1-63F191C0CC47}"/>
          </ac:spMkLst>
        </pc:spChg>
      </pc:sldChg>
      <pc:sldChg chg="new del ord">
        <pc:chgData name="Aris Purnomo Wijayanto" userId="c41a26b5-2639-44f9-b8f5-9b8555b15f7d" providerId="ADAL" clId="{AEA274C1-6B95-4520-982B-EE896479052B}" dt="2024-09-18T10:08:16.799" v="34" actId="47"/>
        <pc:sldMkLst>
          <pc:docMk/>
          <pc:sldMk cId="2571889210" sldId="373"/>
        </pc:sldMkLst>
      </pc:sldChg>
      <pc:sldChg chg="addSp delSp modSp new mod modClrScheme chgLayout">
        <pc:chgData name="Aris Purnomo Wijayanto" userId="c41a26b5-2639-44f9-b8f5-9b8555b15f7d" providerId="ADAL" clId="{AEA274C1-6B95-4520-982B-EE896479052B}" dt="2024-09-18T10:08:33.621" v="37" actId="26606"/>
        <pc:sldMkLst>
          <pc:docMk/>
          <pc:sldMk cId="3809384532" sldId="373"/>
        </pc:sldMkLst>
        <pc:spChg chg="del">
          <ac:chgData name="Aris Purnomo Wijayanto" userId="c41a26b5-2639-44f9-b8f5-9b8555b15f7d" providerId="ADAL" clId="{AEA274C1-6B95-4520-982B-EE896479052B}" dt="2024-09-18T10:08:33.621" v="37" actId="26606"/>
          <ac:spMkLst>
            <pc:docMk/>
            <pc:sldMk cId="3809384532" sldId="373"/>
            <ac:spMk id="2" creationId="{7B5AF4CE-FE17-F918-FF71-16AB366A2842}"/>
          </ac:spMkLst>
        </pc:spChg>
        <pc:spChg chg="del">
          <ac:chgData name="Aris Purnomo Wijayanto" userId="c41a26b5-2639-44f9-b8f5-9b8555b15f7d" providerId="ADAL" clId="{AEA274C1-6B95-4520-982B-EE896479052B}" dt="2024-09-18T10:08:33.621" v="37" actId="26606"/>
          <ac:spMkLst>
            <pc:docMk/>
            <pc:sldMk cId="3809384532" sldId="373"/>
            <ac:spMk id="3" creationId="{35C14CD1-822D-BAF9-9F07-37FC0545AE7C}"/>
          </ac:spMkLst>
        </pc:spChg>
        <pc:spChg chg="mod ord modVis">
          <ac:chgData name="Aris Purnomo Wijayanto" userId="c41a26b5-2639-44f9-b8f5-9b8555b15f7d" providerId="ADAL" clId="{AEA274C1-6B95-4520-982B-EE896479052B}" dt="2024-09-18T10:08:33.621" v="37" actId="26606"/>
          <ac:spMkLst>
            <pc:docMk/>
            <pc:sldMk cId="3809384532" sldId="373"/>
            <ac:spMk id="4" creationId="{67B9752A-C608-F3B8-1C21-0DA0B8931FBA}"/>
          </ac:spMkLst>
        </pc:spChg>
        <pc:picChg chg="add mod">
          <ac:chgData name="Aris Purnomo Wijayanto" userId="c41a26b5-2639-44f9-b8f5-9b8555b15f7d" providerId="ADAL" clId="{AEA274C1-6B95-4520-982B-EE896479052B}" dt="2024-09-18T10:08:33.621" v="37" actId="26606"/>
          <ac:picMkLst>
            <pc:docMk/>
            <pc:sldMk cId="3809384532" sldId="373"/>
            <ac:picMk id="6" creationId="{8234C49E-4AF7-DB40-AF8A-28AB47AC46C5}"/>
          </ac:picMkLst>
        </pc:picChg>
      </pc:sldChg>
    </pc:docChg>
  </pc:docChgLst>
  <pc:docChgLst>
    <pc:chgData name="Ghirrid Briliano Abidin" userId="163ef66a-f05b-4886-a1e5-c175c175cad2" providerId="ADAL" clId="{59F431D6-25D8-45DE-BE2C-3B741F4EE8E0}"/>
    <pc:docChg chg="modSld">
      <pc:chgData name="Ghirrid Briliano Abidin" userId="163ef66a-f05b-4886-a1e5-c175c175cad2" providerId="ADAL" clId="{59F431D6-25D8-45DE-BE2C-3B741F4EE8E0}" dt="2024-09-18T07:53:54.646" v="50" actId="1076"/>
      <pc:docMkLst>
        <pc:docMk/>
      </pc:docMkLst>
      <pc:sldChg chg="addSp modSp mod">
        <pc:chgData name="Ghirrid Briliano Abidin" userId="163ef66a-f05b-4886-a1e5-c175c175cad2" providerId="ADAL" clId="{59F431D6-25D8-45DE-BE2C-3B741F4EE8E0}" dt="2024-09-18T07:53:54.646" v="50" actId="1076"/>
        <pc:sldMkLst>
          <pc:docMk/>
          <pc:sldMk cId="954410245" sldId="335"/>
        </pc:sldMkLst>
        <pc:spChg chg="add mod">
          <ac:chgData name="Ghirrid Briliano Abidin" userId="163ef66a-f05b-4886-a1e5-c175c175cad2" providerId="ADAL" clId="{59F431D6-25D8-45DE-BE2C-3B741F4EE8E0}" dt="2024-09-18T07:53:54.646" v="50" actId="1076"/>
          <ac:spMkLst>
            <pc:docMk/>
            <pc:sldMk cId="954410245" sldId="335"/>
            <ac:spMk id="2" creationId="{C2214056-98CA-9471-E28E-B01CBE2FDE7F}"/>
          </ac:spMkLst>
        </pc:spChg>
        <pc:spChg chg="mod">
          <ac:chgData name="Ghirrid Briliano Abidin" userId="163ef66a-f05b-4886-a1e5-c175c175cad2" providerId="ADAL" clId="{59F431D6-25D8-45DE-BE2C-3B741F4EE8E0}" dt="2024-09-18T07:53:13.105" v="0" actId="14100"/>
          <ac:spMkLst>
            <pc:docMk/>
            <pc:sldMk cId="954410245" sldId="335"/>
            <ac:spMk id="3" creationId="{2BE0BCE3-7A85-71CE-E027-A8E454AF1454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C79BD-1013-4111-968B-6CE2148DAFB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63B5AAA-7B0F-49A2-9BFB-70BFBE859E0B}">
      <dgm:prSet phldrT="[Text]" custT="1"/>
      <dgm:spPr/>
      <dgm:t>
        <a:bodyPr/>
        <a:lstStyle/>
        <a:p>
          <a:r>
            <a:rPr lang="en-US" sz="1700" b="1" dirty="0"/>
            <a:t>Hari 1</a:t>
          </a:r>
          <a:br>
            <a:rPr lang="en-US" sz="1700" dirty="0"/>
          </a:br>
          <a:r>
            <a:rPr lang="en-US" sz="1600" dirty="0" err="1"/>
            <a:t>Sabtu</a:t>
          </a:r>
          <a:r>
            <a:rPr lang="en-US" sz="1600" dirty="0"/>
            <a:t>, 21 September</a:t>
          </a:r>
          <a:endParaRPr lang="en-US" sz="1700" dirty="0"/>
        </a:p>
      </dgm:t>
    </dgm:pt>
    <dgm:pt modelId="{D0169E2F-A16F-4694-ADAF-9E9FD31F044D}" type="parTrans" cxnId="{542B3F3E-CB3B-4C0F-B7A5-9CA790A2B9C8}">
      <dgm:prSet/>
      <dgm:spPr/>
      <dgm:t>
        <a:bodyPr/>
        <a:lstStyle/>
        <a:p>
          <a:endParaRPr lang="en-US"/>
        </a:p>
      </dgm:t>
    </dgm:pt>
    <dgm:pt modelId="{3277FFE0-1EE5-4B18-B337-C3B9947A461E}" type="sibTrans" cxnId="{542B3F3E-CB3B-4C0F-B7A5-9CA790A2B9C8}">
      <dgm:prSet/>
      <dgm:spPr/>
      <dgm:t>
        <a:bodyPr/>
        <a:lstStyle/>
        <a:p>
          <a:endParaRPr lang="en-US"/>
        </a:p>
      </dgm:t>
    </dgm:pt>
    <dgm:pt modelId="{96A8D98E-80AE-40A0-89EA-0637D1E7C205}">
      <dgm:prSet phldrT="[Text]" custT="1"/>
      <dgm:spPr/>
      <dgm:t>
        <a:bodyPr/>
        <a:lstStyle/>
        <a:p>
          <a:r>
            <a:rPr lang="en-US" sz="2000" dirty="0"/>
            <a:t>FTSPK</a:t>
          </a:r>
          <a:br>
            <a:rPr lang="en-US" sz="2000" dirty="0"/>
          </a:br>
          <a:r>
            <a:rPr lang="en-US" sz="1800" b="1" dirty="0">
              <a:solidFill>
                <a:schemeClr val="accent4">
                  <a:lumMod val="60000"/>
                  <a:lumOff val="40000"/>
                </a:schemeClr>
              </a:solidFill>
            </a:rPr>
            <a:t>797</a:t>
          </a:r>
          <a:endParaRPr lang="en-US" sz="2000" b="1" dirty="0">
            <a:solidFill>
              <a:schemeClr val="accent4">
                <a:lumMod val="60000"/>
                <a:lumOff val="40000"/>
              </a:schemeClr>
            </a:solidFill>
          </a:endParaRPr>
        </a:p>
      </dgm:t>
    </dgm:pt>
    <dgm:pt modelId="{48305FFE-31E6-4273-A31A-69E0D977EF27}" type="parTrans" cxnId="{EECC865C-D02A-4332-ADD7-59FD4BFE6ADB}">
      <dgm:prSet/>
      <dgm:spPr/>
      <dgm:t>
        <a:bodyPr/>
        <a:lstStyle/>
        <a:p>
          <a:endParaRPr lang="en-US"/>
        </a:p>
      </dgm:t>
    </dgm:pt>
    <dgm:pt modelId="{590F5944-B51C-42FE-8899-D2E0AF871C4A}" type="sibTrans" cxnId="{EECC865C-D02A-4332-ADD7-59FD4BFE6ADB}">
      <dgm:prSet/>
      <dgm:spPr/>
      <dgm:t>
        <a:bodyPr/>
        <a:lstStyle/>
        <a:p>
          <a:endParaRPr lang="en-US"/>
        </a:p>
      </dgm:t>
    </dgm:pt>
    <dgm:pt modelId="{3A99155A-4439-4E5E-8AF2-CA855F4AA266}">
      <dgm:prSet phldrT="[Text]" custT="1"/>
      <dgm:spPr/>
      <dgm:t>
        <a:bodyPr/>
        <a:lstStyle/>
        <a:p>
          <a:r>
            <a:rPr lang="en-US" sz="2000" kern="1200" dirty="0"/>
            <a:t>FDKBD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341</a:t>
          </a:r>
        </a:p>
      </dgm:t>
    </dgm:pt>
    <dgm:pt modelId="{379DD5A2-C80E-4044-A916-F1FFF489120A}" type="parTrans" cxnId="{DBE1D0F4-DC3F-4CB5-AAE5-1A08A107C309}">
      <dgm:prSet/>
      <dgm:spPr/>
      <dgm:t>
        <a:bodyPr/>
        <a:lstStyle/>
        <a:p>
          <a:endParaRPr lang="en-US"/>
        </a:p>
      </dgm:t>
    </dgm:pt>
    <dgm:pt modelId="{8BFC0E71-0BFF-438D-9319-A2AE1C08DEDC}" type="sibTrans" cxnId="{DBE1D0F4-DC3F-4CB5-AAE5-1A08A107C309}">
      <dgm:prSet/>
      <dgm:spPr/>
      <dgm:t>
        <a:bodyPr/>
        <a:lstStyle/>
        <a:p>
          <a:endParaRPr lang="en-US"/>
        </a:p>
      </dgm:t>
    </dgm:pt>
    <dgm:pt modelId="{EF2AC02B-B2D4-4137-B57F-D910066C1F30}">
      <dgm:prSet phldrT="[Text]" custT="1"/>
      <dgm:spPr/>
      <dgm:t>
        <a:bodyPr/>
        <a:lstStyle/>
        <a:p>
          <a:r>
            <a:rPr lang="en-US" sz="1700" b="1" dirty="0"/>
            <a:t>Hari 2 - Pagi</a:t>
          </a:r>
          <a:br>
            <a:rPr lang="en-US" sz="1700" dirty="0"/>
          </a:br>
          <a:r>
            <a:rPr lang="en-US" sz="1600" dirty="0" err="1"/>
            <a:t>Minggu</a:t>
          </a:r>
          <a:r>
            <a:rPr lang="en-US" sz="1600" dirty="0"/>
            <a:t>, 22 September</a:t>
          </a:r>
          <a:endParaRPr lang="en-US" sz="1700" dirty="0"/>
        </a:p>
      </dgm:t>
    </dgm:pt>
    <dgm:pt modelId="{8D01C73B-87A6-48C5-BB3F-237D5AEB0796}" type="parTrans" cxnId="{0AC0F0FC-19F5-4A0E-B9AF-90BE80CDBB23}">
      <dgm:prSet/>
      <dgm:spPr/>
      <dgm:t>
        <a:bodyPr/>
        <a:lstStyle/>
        <a:p>
          <a:endParaRPr lang="en-US"/>
        </a:p>
      </dgm:t>
    </dgm:pt>
    <dgm:pt modelId="{F805320C-E390-4BA6-8F06-016C4E95271F}" type="sibTrans" cxnId="{0AC0F0FC-19F5-4A0E-B9AF-90BE80CDBB23}">
      <dgm:prSet/>
      <dgm:spPr/>
      <dgm:t>
        <a:bodyPr/>
        <a:lstStyle/>
        <a:p>
          <a:endParaRPr lang="en-US"/>
        </a:p>
      </dgm:t>
    </dgm:pt>
    <dgm:pt modelId="{5F33A11F-B619-4CC9-8643-0DD01E18A59C}">
      <dgm:prSet phldrT="[Text]" custT="1"/>
      <dgm:spPr/>
      <dgm:t>
        <a:bodyPr/>
        <a:lstStyle/>
        <a:p>
          <a:r>
            <a:rPr lang="en-US" sz="2000" kern="1200" dirty="0"/>
            <a:t>FSAD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709</a:t>
          </a:r>
        </a:p>
      </dgm:t>
    </dgm:pt>
    <dgm:pt modelId="{2853B3D2-B5AC-404E-964B-C577E4F23708}" type="parTrans" cxnId="{26D351FE-E4D2-4B30-AECE-573659C23986}">
      <dgm:prSet/>
      <dgm:spPr/>
      <dgm:t>
        <a:bodyPr/>
        <a:lstStyle/>
        <a:p>
          <a:endParaRPr lang="en-US"/>
        </a:p>
      </dgm:t>
    </dgm:pt>
    <dgm:pt modelId="{E4BB95F0-EDA5-4675-8365-AF15BB5ECE8D}" type="sibTrans" cxnId="{26D351FE-E4D2-4B30-AECE-573659C23986}">
      <dgm:prSet/>
      <dgm:spPr/>
      <dgm:t>
        <a:bodyPr/>
        <a:lstStyle/>
        <a:p>
          <a:endParaRPr lang="en-US"/>
        </a:p>
      </dgm:t>
    </dgm:pt>
    <dgm:pt modelId="{2A362724-3FA6-4560-AF43-EEA85F2056C4}">
      <dgm:prSet phldrT="[Text]" custT="1"/>
      <dgm:spPr/>
      <dgm:t>
        <a:bodyPr/>
        <a:lstStyle/>
        <a:p>
          <a:r>
            <a:rPr lang="en-US" sz="2000" kern="1200" dirty="0"/>
            <a:t>FTK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361</a:t>
          </a:r>
        </a:p>
      </dgm:t>
    </dgm:pt>
    <dgm:pt modelId="{74CFE543-1D1B-4A8F-A3EB-85C13984A6D2}" type="parTrans" cxnId="{762B46FF-1695-417E-9F7C-878F20DDB726}">
      <dgm:prSet/>
      <dgm:spPr/>
      <dgm:t>
        <a:bodyPr/>
        <a:lstStyle/>
        <a:p>
          <a:endParaRPr lang="en-US"/>
        </a:p>
      </dgm:t>
    </dgm:pt>
    <dgm:pt modelId="{5E3459AF-E839-42AB-93B6-45005E67FC24}" type="sibTrans" cxnId="{762B46FF-1695-417E-9F7C-878F20DDB726}">
      <dgm:prSet/>
      <dgm:spPr/>
      <dgm:t>
        <a:bodyPr/>
        <a:lstStyle/>
        <a:p>
          <a:endParaRPr lang="en-US"/>
        </a:p>
      </dgm:t>
    </dgm:pt>
    <dgm:pt modelId="{42EB3AC3-006C-4248-9352-20672885E698}">
      <dgm:prSet phldrT="[Text]" custT="1"/>
      <dgm:spPr/>
      <dgm:t>
        <a:bodyPr/>
        <a:lstStyle/>
        <a:p>
          <a:r>
            <a:rPr lang="en-US" sz="1700" b="1" dirty="0"/>
            <a:t>Hari 3</a:t>
          </a:r>
          <a:br>
            <a:rPr lang="en-US" sz="1700" dirty="0"/>
          </a:br>
          <a:r>
            <a:rPr lang="en-US" sz="1600" dirty="0" err="1"/>
            <a:t>Sabtu</a:t>
          </a:r>
          <a:r>
            <a:rPr lang="en-US" sz="1600" dirty="0"/>
            <a:t>, 28 September</a:t>
          </a:r>
          <a:endParaRPr lang="en-US" sz="1700" dirty="0"/>
        </a:p>
      </dgm:t>
    </dgm:pt>
    <dgm:pt modelId="{5786FFF4-54A4-4619-BF26-33A6CADDE5C1}" type="parTrans" cxnId="{7F5ABDA8-7CED-43CE-BB55-1BC12787AA91}">
      <dgm:prSet/>
      <dgm:spPr/>
      <dgm:t>
        <a:bodyPr/>
        <a:lstStyle/>
        <a:p>
          <a:endParaRPr lang="en-US"/>
        </a:p>
      </dgm:t>
    </dgm:pt>
    <dgm:pt modelId="{4DA24F47-607E-4BC4-92ED-655249629278}" type="sibTrans" cxnId="{7F5ABDA8-7CED-43CE-BB55-1BC12787AA91}">
      <dgm:prSet/>
      <dgm:spPr/>
      <dgm:t>
        <a:bodyPr/>
        <a:lstStyle/>
        <a:p>
          <a:endParaRPr lang="en-US"/>
        </a:p>
      </dgm:t>
    </dgm:pt>
    <dgm:pt modelId="{AD41A5C2-7D6D-4AA9-8F00-D7BBE4920EE8}">
      <dgm:prSet phldrT="[Text]" custT="1"/>
      <dgm:spPr/>
      <dgm:t>
        <a:bodyPr/>
        <a:lstStyle/>
        <a:p>
          <a:r>
            <a:rPr lang="en-US" sz="2000" kern="1200" dirty="0"/>
            <a:t>FTIRS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793</a:t>
          </a:r>
        </a:p>
      </dgm:t>
    </dgm:pt>
    <dgm:pt modelId="{14C0C734-0CE5-46DF-9863-12DEDA665754}" type="parTrans" cxnId="{047EB752-520C-4E65-9916-562D25A65BDA}">
      <dgm:prSet/>
      <dgm:spPr/>
      <dgm:t>
        <a:bodyPr/>
        <a:lstStyle/>
        <a:p>
          <a:endParaRPr lang="en-US"/>
        </a:p>
      </dgm:t>
    </dgm:pt>
    <dgm:pt modelId="{CF1E1711-2AE9-4EBF-8C40-5F3ECEB5B8F7}" type="sibTrans" cxnId="{047EB752-520C-4E65-9916-562D25A65BDA}">
      <dgm:prSet/>
      <dgm:spPr/>
      <dgm:t>
        <a:bodyPr/>
        <a:lstStyle/>
        <a:p>
          <a:endParaRPr lang="en-US"/>
        </a:p>
      </dgm:t>
    </dgm:pt>
    <dgm:pt modelId="{D2669F02-B84D-459D-A362-CCC3526BC6D8}">
      <dgm:prSet phldrT="[Text]" custT="1"/>
      <dgm:spPr/>
      <dgm:t>
        <a:bodyPr/>
        <a:lstStyle/>
        <a:p>
          <a:r>
            <a:rPr lang="en-US" sz="2000" kern="1200" dirty="0"/>
            <a:t>FV (IS, EO, IN)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343</a:t>
          </a:r>
        </a:p>
      </dgm:t>
    </dgm:pt>
    <dgm:pt modelId="{55C34FC6-F078-47F5-95D9-7428D98D91C9}" type="parTrans" cxnId="{6C9B1A64-662A-478A-A2F3-94165A34E847}">
      <dgm:prSet/>
      <dgm:spPr/>
      <dgm:t>
        <a:bodyPr/>
        <a:lstStyle/>
        <a:p>
          <a:endParaRPr lang="en-US"/>
        </a:p>
      </dgm:t>
    </dgm:pt>
    <dgm:pt modelId="{EA46CB75-0C91-4F56-B4A1-C25DE7DDA886}" type="sibTrans" cxnId="{6C9B1A64-662A-478A-A2F3-94165A34E847}">
      <dgm:prSet/>
      <dgm:spPr/>
      <dgm:t>
        <a:bodyPr/>
        <a:lstStyle/>
        <a:p>
          <a:endParaRPr lang="en-US"/>
        </a:p>
      </dgm:t>
    </dgm:pt>
    <dgm:pt modelId="{0C0445BA-559F-4C53-A820-4CE360ADAC93}">
      <dgm:prSet phldrT="[Text]" custT="1"/>
      <dgm:spPr/>
      <dgm:t>
        <a:bodyPr/>
        <a:lstStyle/>
        <a:p>
          <a:r>
            <a:rPr lang="en-US" sz="1700" b="1" dirty="0"/>
            <a:t>Hari 4</a:t>
          </a:r>
          <a:br>
            <a:rPr lang="en-US" sz="1700" dirty="0"/>
          </a:br>
          <a:r>
            <a:rPr lang="en-US" sz="1600" dirty="0" err="1"/>
            <a:t>Minggu</a:t>
          </a:r>
          <a:r>
            <a:rPr lang="en-US" sz="1600" dirty="0"/>
            <a:t>, 29 September</a:t>
          </a:r>
          <a:endParaRPr lang="en-US" sz="1700" dirty="0"/>
        </a:p>
      </dgm:t>
    </dgm:pt>
    <dgm:pt modelId="{BB697DA3-5C13-447B-BDCD-2C320695F7E1}" type="parTrans" cxnId="{676E3D93-6BC4-4F6C-8115-14DA3F2D8FFD}">
      <dgm:prSet/>
      <dgm:spPr/>
      <dgm:t>
        <a:bodyPr/>
        <a:lstStyle/>
        <a:p>
          <a:endParaRPr lang="en-US"/>
        </a:p>
      </dgm:t>
    </dgm:pt>
    <dgm:pt modelId="{5BB8F765-E6BF-4E81-B950-8E625E44154E}" type="sibTrans" cxnId="{676E3D93-6BC4-4F6C-8115-14DA3F2D8FFD}">
      <dgm:prSet/>
      <dgm:spPr/>
      <dgm:t>
        <a:bodyPr/>
        <a:lstStyle/>
        <a:p>
          <a:endParaRPr lang="en-US"/>
        </a:p>
      </dgm:t>
    </dgm:pt>
    <dgm:pt modelId="{279FBB67-A62B-41E3-B48A-B707F2961F47}">
      <dgm:prSet phldrT="[Text]" custT="1"/>
      <dgm:spPr/>
      <dgm:t>
        <a:bodyPr/>
        <a:lstStyle/>
        <a:p>
          <a:r>
            <a:rPr lang="en-US" sz="2000" kern="1200" dirty="0"/>
            <a:t>FTEIC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721</a:t>
          </a:r>
        </a:p>
      </dgm:t>
    </dgm:pt>
    <dgm:pt modelId="{3F114BFA-68CF-4999-9EC0-CBE86E1D59B5}" type="parTrans" cxnId="{BA6F3ADD-18D6-461C-974D-B76302BD0228}">
      <dgm:prSet/>
      <dgm:spPr/>
      <dgm:t>
        <a:bodyPr/>
        <a:lstStyle/>
        <a:p>
          <a:endParaRPr lang="en-US"/>
        </a:p>
      </dgm:t>
    </dgm:pt>
    <dgm:pt modelId="{9654476D-3EE3-4C2E-804F-D6532AC0B5F4}" type="sibTrans" cxnId="{BA6F3ADD-18D6-461C-974D-B76302BD0228}">
      <dgm:prSet/>
      <dgm:spPr/>
      <dgm:t>
        <a:bodyPr/>
        <a:lstStyle/>
        <a:p>
          <a:endParaRPr lang="en-US"/>
        </a:p>
      </dgm:t>
    </dgm:pt>
    <dgm:pt modelId="{5BAFBB0F-BA10-4481-87F5-B9F4A761AAC0}">
      <dgm:prSet phldrT="[Text]" custT="1"/>
      <dgm:spPr/>
      <dgm:t>
        <a:bodyPr/>
        <a:lstStyle/>
        <a:p>
          <a:r>
            <a:rPr lang="en-US" sz="2000" kern="1200" dirty="0"/>
            <a:t>FV (MI, KI, SB)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321</a:t>
          </a:r>
        </a:p>
      </dgm:t>
    </dgm:pt>
    <dgm:pt modelId="{A2213231-546E-45E2-A158-5CEC9BE777A4}" type="parTrans" cxnId="{0C3DB1A3-1B9E-43A6-8AFC-74EE302B7EAA}">
      <dgm:prSet/>
      <dgm:spPr/>
      <dgm:t>
        <a:bodyPr/>
        <a:lstStyle/>
        <a:p>
          <a:endParaRPr lang="en-US"/>
        </a:p>
      </dgm:t>
    </dgm:pt>
    <dgm:pt modelId="{6B2BB73C-8B05-485C-8CD7-494BD99E11A5}" type="sibTrans" cxnId="{0C3DB1A3-1B9E-43A6-8AFC-74EE302B7EAA}">
      <dgm:prSet/>
      <dgm:spPr/>
      <dgm:t>
        <a:bodyPr/>
        <a:lstStyle/>
        <a:p>
          <a:endParaRPr lang="en-US"/>
        </a:p>
      </dgm:t>
    </dgm:pt>
    <dgm:pt modelId="{6B807213-F81A-4205-94A9-392F29BE5F2F}" type="pres">
      <dgm:prSet presAssocID="{FECC79BD-1013-4111-968B-6CE2148DAFB5}" presName="theList" presStyleCnt="0">
        <dgm:presLayoutVars>
          <dgm:dir/>
          <dgm:animLvl val="lvl"/>
          <dgm:resizeHandles val="exact"/>
        </dgm:presLayoutVars>
      </dgm:prSet>
      <dgm:spPr/>
    </dgm:pt>
    <dgm:pt modelId="{E1A2C55A-43B2-4D2A-9C9F-356A50F537D8}" type="pres">
      <dgm:prSet presAssocID="{663B5AAA-7B0F-49A2-9BFB-70BFBE859E0B}" presName="compNode" presStyleCnt="0"/>
      <dgm:spPr/>
    </dgm:pt>
    <dgm:pt modelId="{A6E254B9-AA0F-46DA-9E55-AF1247B7BCBF}" type="pres">
      <dgm:prSet presAssocID="{663B5AAA-7B0F-49A2-9BFB-70BFBE859E0B}" presName="aNode" presStyleLbl="bgShp" presStyleIdx="0" presStyleCnt="4"/>
      <dgm:spPr/>
    </dgm:pt>
    <dgm:pt modelId="{E7C54EE0-7407-4854-AD22-DA1C9445CB0A}" type="pres">
      <dgm:prSet presAssocID="{663B5AAA-7B0F-49A2-9BFB-70BFBE859E0B}" presName="textNode" presStyleLbl="bgShp" presStyleIdx="0" presStyleCnt="4"/>
      <dgm:spPr/>
    </dgm:pt>
    <dgm:pt modelId="{2A50A0C2-F5B8-4F68-8BD4-3FCE756FEDBA}" type="pres">
      <dgm:prSet presAssocID="{663B5AAA-7B0F-49A2-9BFB-70BFBE859E0B}" presName="compChildNode" presStyleCnt="0"/>
      <dgm:spPr/>
    </dgm:pt>
    <dgm:pt modelId="{6ABAEEF7-EEE4-4F4A-999D-02838744FA30}" type="pres">
      <dgm:prSet presAssocID="{663B5AAA-7B0F-49A2-9BFB-70BFBE859E0B}" presName="theInnerList" presStyleCnt="0"/>
      <dgm:spPr/>
    </dgm:pt>
    <dgm:pt modelId="{440ED55D-280A-45F7-8234-A7047E7B273E}" type="pres">
      <dgm:prSet presAssocID="{96A8D98E-80AE-40A0-89EA-0637D1E7C205}" presName="childNode" presStyleLbl="node1" presStyleIdx="0" presStyleCnt="8">
        <dgm:presLayoutVars>
          <dgm:bulletEnabled val="1"/>
        </dgm:presLayoutVars>
      </dgm:prSet>
      <dgm:spPr/>
    </dgm:pt>
    <dgm:pt modelId="{C0C9235F-A555-4B0E-BCB9-4E8284210C2E}" type="pres">
      <dgm:prSet presAssocID="{96A8D98E-80AE-40A0-89EA-0637D1E7C205}" presName="aSpace2" presStyleCnt="0"/>
      <dgm:spPr/>
    </dgm:pt>
    <dgm:pt modelId="{FEFF4644-C3C7-4ADD-9AB8-4CD99DD8B102}" type="pres">
      <dgm:prSet presAssocID="{3A99155A-4439-4E5E-8AF2-CA855F4AA266}" presName="childNode" presStyleLbl="node1" presStyleIdx="1" presStyleCnt="8">
        <dgm:presLayoutVars>
          <dgm:bulletEnabled val="1"/>
        </dgm:presLayoutVars>
      </dgm:prSet>
      <dgm:spPr/>
    </dgm:pt>
    <dgm:pt modelId="{0C0F64C8-66BB-4935-9CBD-27ED5C641D39}" type="pres">
      <dgm:prSet presAssocID="{663B5AAA-7B0F-49A2-9BFB-70BFBE859E0B}" presName="aSpace" presStyleCnt="0"/>
      <dgm:spPr/>
    </dgm:pt>
    <dgm:pt modelId="{F70416E5-53F8-4FD2-8024-653952E9275A}" type="pres">
      <dgm:prSet presAssocID="{EF2AC02B-B2D4-4137-B57F-D910066C1F30}" presName="compNode" presStyleCnt="0"/>
      <dgm:spPr/>
    </dgm:pt>
    <dgm:pt modelId="{043EEF84-0323-4E7B-BD27-435DE0428A39}" type="pres">
      <dgm:prSet presAssocID="{EF2AC02B-B2D4-4137-B57F-D910066C1F30}" presName="aNode" presStyleLbl="bgShp" presStyleIdx="1" presStyleCnt="4"/>
      <dgm:spPr/>
    </dgm:pt>
    <dgm:pt modelId="{715942D7-135E-433C-B653-478D29907AA0}" type="pres">
      <dgm:prSet presAssocID="{EF2AC02B-B2D4-4137-B57F-D910066C1F30}" presName="textNode" presStyleLbl="bgShp" presStyleIdx="1" presStyleCnt="4"/>
      <dgm:spPr/>
    </dgm:pt>
    <dgm:pt modelId="{3B7F2314-2E2E-41E5-BCF1-769DC131F65A}" type="pres">
      <dgm:prSet presAssocID="{EF2AC02B-B2D4-4137-B57F-D910066C1F30}" presName="compChildNode" presStyleCnt="0"/>
      <dgm:spPr/>
    </dgm:pt>
    <dgm:pt modelId="{3EB6D815-4253-4749-A7B5-6617E2363665}" type="pres">
      <dgm:prSet presAssocID="{EF2AC02B-B2D4-4137-B57F-D910066C1F30}" presName="theInnerList" presStyleCnt="0"/>
      <dgm:spPr/>
    </dgm:pt>
    <dgm:pt modelId="{70306859-80A0-48C2-A474-D72173627991}" type="pres">
      <dgm:prSet presAssocID="{5F33A11F-B619-4CC9-8643-0DD01E18A59C}" presName="childNode" presStyleLbl="node1" presStyleIdx="2" presStyleCnt="8">
        <dgm:presLayoutVars>
          <dgm:bulletEnabled val="1"/>
        </dgm:presLayoutVars>
      </dgm:prSet>
      <dgm:spPr/>
    </dgm:pt>
    <dgm:pt modelId="{58647E91-2D91-4D0B-943B-16B7EC158B64}" type="pres">
      <dgm:prSet presAssocID="{5F33A11F-B619-4CC9-8643-0DD01E18A59C}" presName="aSpace2" presStyleCnt="0"/>
      <dgm:spPr/>
    </dgm:pt>
    <dgm:pt modelId="{FFF752E3-2982-49B2-BD60-3A0F3CD2743D}" type="pres">
      <dgm:prSet presAssocID="{2A362724-3FA6-4560-AF43-EEA85F2056C4}" presName="childNode" presStyleLbl="node1" presStyleIdx="3" presStyleCnt="8">
        <dgm:presLayoutVars>
          <dgm:bulletEnabled val="1"/>
        </dgm:presLayoutVars>
      </dgm:prSet>
      <dgm:spPr/>
    </dgm:pt>
    <dgm:pt modelId="{D6854EF9-727D-4CC2-9593-5D372CB97035}" type="pres">
      <dgm:prSet presAssocID="{EF2AC02B-B2D4-4137-B57F-D910066C1F30}" presName="aSpace" presStyleCnt="0"/>
      <dgm:spPr/>
    </dgm:pt>
    <dgm:pt modelId="{4D27C3DF-F984-459F-A005-5ED31222DE8C}" type="pres">
      <dgm:prSet presAssocID="{42EB3AC3-006C-4248-9352-20672885E698}" presName="compNode" presStyleCnt="0"/>
      <dgm:spPr/>
    </dgm:pt>
    <dgm:pt modelId="{77A637B8-AE67-4BD8-ADF6-F4F982AAD4BF}" type="pres">
      <dgm:prSet presAssocID="{42EB3AC3-006C-4248-9352-20672885E698}" presName="aNode" presStyleLbl="bgShp" presStyleIdx="2" presStyleCnt="4"/>
      <dgm:spPr/>
    </dgm:pt>
    <dgm:pt modelId="{607DBE1E-BA91-424F-A5CD-74DC8F480064}" type="pres">
      <dgm:prSet presAssocID="{42EB3AC3-006C-4248-9352-20672885E698}" presName="textNode" presStyleLbl="bgShp" presStyleIdx="2" presStyleCnt="4"/>
      <dgm:spPr/>
    </dgm:pt>
    <dgm:pt modelId="{3C18BCD1-0B54-4CAA-8518-EC8348DB319A}" type="pres">
      <dgm:prSet presAssocID="{42EB3AC3-006C-4248-9352-20672885E698}" presName="compChildNode" presStyleCnt="0"/>
      <dgm:spPr/>
    </dgm:pt>
    <dgm:pt modelId="{BA1AF045-BD17-4CB7-AF6F-DBC813103E2E}" type="pres">
      <dgm:prSet presAssocID="{42EB3AC3-006C-4248-9352-20672885E698}" presName="theInnerList" presStyleCnt="0"/>
      <dgm:spPr/>
    </dgm:pt>
    <dgm:pt modelId="{796C8BF0-5EA1-42C3-9B47-86960ED09728}" type="pres">
      <dgm:prSet presAssocID="{AD41A5C2-7D6D-4AA9-8F00-D7BBE4920EE8}" presName="childNode" presStyleLbl="node1" presStyleIdx="4" presStyleCnt="8">
        <dgm:presLayoutVars>
          <dgm:bulletEnabled val="1"/>
        </dgm:presLayoutVars>
      </dgm:prSet>
      <dgm:spPr/>
    </dgm:pt>
    <dgm:pt modelId="{FECD386F-874C-46F5-A902-66EA966D28FD}" type="pres">
      <dgm:prSet presAssocID="{AD41A5C2-7D6D-4AA9-8F00-D7BBE4920EE8}" presName="aSpace2" presStyleCnt="0"/>
      <dgm:spPr/>
    </dgm:pt>
    <dgm:pt modelId="{2A60C4C0-DC34-431D-9A00-0DBF40819255}" type="pres">
      <dgm:prSet presAssocID="{D2669F02-B84D-459D-A362-CCC3526BC6D8}" presName="childNode" presStyleLbl="node1" presStyleIdx="5" presStyleCnt="8">
        <dgm:presLayoutVars>
          <dgm:bulletEnabled val="1"/>
        </dgm:presLayoutVars>
      </dgm:prSet>
      <dgm:spPr/>
    </dgm:pt>
    <dgm:pt modelId="{10148AB6-19A0-4921-AE5F-0716BDC3B503}" type="pres">
      <dgm:prSet presAssocID="{42EB3AC3-006C-4248-9352-20672885E698}" presName="aSpace" presStyleCnt="0"/>
      <dgm:spPr/>
    </dgm:pt>
    <dgm:pt modelId="{307D0533-F2BA-4980-BBE3-70E409D0BE93}" type="pres">
      <dgm:prSet presAssocID="{0C0445BA-559F-4C53-A820-4CE360ADAC93}" presName="compNode" presStyleCnt="0"/>
      <dgm:spPr/>
    </dgm:pt>
    <dgm:pt modelId="{4F9271D2-5D0A-4F3D-A9AA-63D004D499CA}" type="pres">
      <dgm:prSet presAssocID="{0C0445BA-559F-4C53-A820-4CE360ADAC93}" presName="aNode" presStyleLbl="bgShp" presStyleIdx="3" presStyleCnt="4"/>
      <dgm:spPr/>
    </dgm:pt>
    <dgm:pt modelId="{3B71DE5B-ACAC-4F5E-A273-35E01A9C3575}" type="pres">
      <dgm:prSet presAssocID="{0C0445BA-559F-4C53-A820-4CE360ADAC93}" presName="textNode" presStyleLbl="bgShp" presStyleIdx="3" presStyleCnt="4"/>
      <dgm:spPr/>
    </dgm:pt>
    <dgm:pt modelId="{9717EE56-B7EC-463B-8A91-E5FC82406FB7}" type="pres">
      <dgm:prSet presAssocID="{0C0445BA-559F-4C53-A820-4CE360ADAC93}" presName="compChildNode" presStyleCnt="0"/>
      <dgm:spPr/>
    </dgm:pt>
    <dgm:pt modelId="{6415B63B-FAB1-4B27-BAA2-4729A7D7C73B}" type="pres">
      <dgm:prSet presAssocID="{0C0445BA-559F-4C53-A820-4CE360ADAC93}" presName="theInnerList" presStyleCnt="0"/>
      <dgm:spPr/>
    </dgm:pt>
    <dgm:pt modelId="{24E2FC62-6EC2-461B-B253-B206EB21754A}" type="pres">
      <dgm:prSet presAssocID="{279FBB67-A62B-41E3-B48A-B707F2961F47}" presName="childNode" presStyleLbl="node1" presStyleIdx="6" presStyleCnt="8">
        <dgm:presLayoutVars>
          <dgm:bulletEnabled val="1"/>
        </dgm:presLayoutVars>
      </dgm:prSet>
      <dgm:spPr/>
    </dgm:pt>
    <dgm:pt modelId="{1C0E58AA-C96C-4565-8117-F32A41C390BF}" type="pres">
      <dgm:prSet presAssocID="{279FBB67-A62B-41E3-B48A-B707F2961F47}" presName="aSpace2" presStyleCnt="0"/>
      <dgm:spPr/>
    </dgm:pt>
    <dgm:pt modelId="{1DC555EB-7F51-4C92-A3D1-47AA41FAF5B4}" type="pres">
      <dgm:prSet presAssocID="{5BAFBB0F-BA10-4481-87F5-B9F4A761AAC0}" presName="childNode" presStyleLbl="node1" presStyleIdx="7" presStyleCnt="8">
        <dgm:presLayoutVars>
          <dgm:bulletEnabled val="1"/>
        </dgm:presLayoutVars>
      </dgm:prSet>
      <dgm:spPr/>
    </dgm:pt>
  </dgm:ptLst>
  <dgm:cxnLst>
    <dgm:cxn modelId="{0F28FA06-F814-4097-87BA-4FFD27949FE9}" type="presOf" srcId="{5BAFBB0F-BA10-4481-87F5-B9F4A761AAC0}" destId="{1DC555EB-7F51-4C92-A3D1-47AA41FAF5B4}" srcOrd="0" destOrd="0" presId="urn:microsoft.com/office/officeart/2005/8/layout/lProcess2"/>
    <dgm:cxn modelId="{0DDB8010-7ED7-4C05-89CB-65F98782ADEF}" type="presOf" srcId="{D2669F02-B84D-459D-A362-CCC3526BC6D8}" destId="{2A60C4C0-DC34-431D-9A00-0DBF40819255}" srcOrd="0" destOrd="0" presId="urn:microsoft.com/office/officeart/2005/8/layout/lProcess2"/>
    <dgm:cxn modelId="{B8BA6622-5379-408B-91A0-10C5969824CB}" type="presOf" srcId="{5F33A11F-B619-4CC9-8643-0DD01E18A59C}" destId="{70306859-80A0-48C2-A474-D72173627991}" srcOrd="0" destOrd="0" presId="urn:microsoft.com/office/officeart/2005/8/layout/lProcess2"/>
    <dgm:cxn modelId="{542B3F3E-CB3B-4C0F-B7A5-9CA790A2B9C8}" srcId="{FECC79BD-1013-4111-968B-6CE2148DAFB5}" destId="{663B5AAA-7B0F-49A2-9BFB-70BFBE859E0B}" srcOrd="0" destOrd="0" parTransId="{D0169E2F-A16F-4694-ADAF-9E9FD31F044D}" sibTransId="{3277FFE0-1EE5-4B18-B337-C3B9947A461E}"/>
    <dgm:cxn modelId="{EECC865C-D02A-4332-ADD7-59FD4BFE6ADB}" srcId="{663B5AAA-7B0F-49A2-9BFB-70BFBE859E0B}" destId="{96A8D98E-80AE-40A0-89EA-0637D1E7C205}" srcOrd="0" destOrd="0" parTransId="{48305FFE-31E6-4273-A31A-69E0D977EF27}" sibTransId="{590F5944-B51C-42FE-8899-D2E0AF871C4A}"/>
    <dgm:cxn modelId="{6C9B1A64-662A-478A-A2F3-94165A34E847}" srcId="{42EB3AC3-006C-4248-9352-20672885E698}" destId="{D2669F02-B84D-459D-A362-CCC3526BC6D8}" srcOrd="1" destOrd="0" parTransId="{55C34FC6-F078-47F5-95D9-7428D98D91C9}" sibTransId="{EA46CB75-0C91-4F56-B4A1-C25DE7DDA886}"/>
    <dgm:cxn modelId="{4DA9826C-BD1E-4441-8788-731F5856C436}" type="presOf" srcId="{0C0445BA-559F-4C53-A820-4CE360ADAC93}" destId="{3B71DE5B-ACAC-4F5E-A273-35E01A9C3575}" srcOrd="1" destOrd="0" presId="urn:microsoft.com/office/officeart/2005/8/layout/lProcess2"/>
    <dgm:cxn modelId="{9A6D286F-33B7-491A-993F-80FD65BACA35}" type="presOf" srcId="{663B5AAA-7B0F-49A2-9BFB-70BFBE859E0B}" destId="{A6E254B9-AA0F-46DA-9E55-AF1247B7BCBF}" srcOrd="0" destOrd="0" presId="urn:microsoft.com/office/officeart/2005/8/layout/lProcess2"/>
    <dgm:cxn modelId="{047EB752-520C-4E65-9916-562D25A65BDA}" srcId="{42EB3AC3-006C-4248-9352-20672885E698}" destId="{AD41A5C2-7D6D-4AA9-8F00-D7BBE4920EE8}" srcOrd="0" destOrd="0" parTransId="{14C0C734-0CE5-46DF-9863-12DEDA665754}" sibTransId="{CF1E1711-2AE9-4EBF-8C40-5F3ECEB5B8F7}"/>
    <dgm:cxn modelId="{5BBC038E-AD57-4D92-A602-B1443402EA41}" type="presOf" srcId="{3A99155A-4439-4E5E-8AF2-CA855F4AA266}" destId="{FEFF4644-C3C7-4ADD-9AB8-4CD99DD8B102}" srcOrd="0" destOrd="0" presId="urn:microsoft.com/office/officeart/2005/8/layout/lProcess2"/>
    <dgm:cxn modelId="{676E3D93-6BC4-4F6C-8115-14DA3F2D8FFD}" srcId="{FECC79BD-1013-4111-968B-6CE2148DAFB5}" destId="{0C0445BA-559F-4C53-A820-4CE360ADAC93}" srcOrd="3" destOrd="0" parTransId="{BB697DA3-5C13-447B-BDCD-2C320695F7E1}" sibTransId="{5BB8F765-E6BF-4E81-B950-8E625E44154E}"/>
    <dgm:cxn modelId="{8368F99D-54A4-4621-8436-394DBC03EDAD}" type="presOf" srcId="{279FBB67-A62B-41E3-B48A-B707F2961F47}" destId="{24E2FC62-6EC2-461B-B253-B206EB21754A}" srcOrd="0" destOrd="0" presId="urn:microsoft.com/office/officeart/2005/8/layout/lProcess2"/>
    <dgm:cxn modelId="{0C3DB1A3-1B9E-43A6-8AFC-74EE302B7EAA}" srcId="{0C0445BA-559F-4C53-A820-4CE360ADAC93}" destId="{5BAFBB0F-BA10-4481-87F5-B9F4A761AAC0}" srcOrd="1" destOrd="0" parTransId="{A2213231-546E-45E2-A158-5CEC9BE777A4}" sibTransId="{6B2BB73C-8B05-485C-8CD7-494BD99E11A5}"/>
    <dgm:cxn modelId="{7F5ABDA8-7CED-43CE-BB55-1BC12787AA91}" srcId="{FECC79BD-1013-4111-968B-6CE2148DAFB5}" destId="{42EB3AC3-006C-4248-9352-20672885E698}" srcOrd="2" destOrd="0" parTransId="{5786FFF4-54A4-4619-BF26-33A6CADDE5C1}" sibTransId="{4DA24F47-607E-4BC4-92ED-655249629278}"/>
    <dgm:cxn modelId="{0F0787B6-3CE7-4F8A-9091-844AD253FB1A}" type="presOf" srcId="{96A8D98E-80AE-40A0-89EA-0637D1E7C205}" destId="{440ED55D-280A-45F7-8234-A7047E7B273E}" srcOrd="0" destOrd="0" presId="urn:microsoft.com/office/officeart/2005/8/layout/lProcess2"/>
    <dgm:cxn modelId="{3EA895B7-819F-42FE-89FB-A4A9BB5105D1}" type="presOf" srcId="{FECC79BD-1013-4111-968B-6CE2148DAFB5}" destId="{6B807213-F81A-4205-94A9-392F29BE5F2F}" srcOrd="0" destOrd="0" presId="urn:microsoft.com/office/officeart/2005/8/layout/lProcess2"/>
    <dgm:cxn modelId="{FD0579B9-E6FF-4C54-A0DD-54B6E4F8F9F9}" type="presOf" srcId="{42EB3AC3-006C-4248-9352-20672885E698}" destId="{607DBE1E-BA91-424F-A5CD-74DC8F480064}" srcOrd="1" destOrd="0" presId="urn:microsoft.com/office/officeart/2005/8/layout/lProcess2"/>
    <dgm:cxn modelId="{F44F06BC-D33C-4D46-BA66-EB87D0C0C5F4}" type="presOf" srcId="{42EB3AC3-006C-4248-9352-20672885E698}" destId="{77A637B8-AE67-4BD8-ADF6-F4F982AAD4BF}" srcOrd="0" destOrd="0" presId="urn:microsoft.com/office/officeart/2005/8/layout/lProcess2"/>
    <dgm:cxn modelId="{E622ADC7-9611-4187-90AA-9BC44754C988}" type="presOf" srcId="{663B5AAA-7B0F-49A2-9BFB-70BFBE859E0B}" destId="{E7C54EE0-7407-4854-AD22-DA1C9445CB0A}" srcOrd="1" destOrd="0" presId="urn:microsoft.com/office/officeart/2005/8/layout/lProcess2"/>
    <dgm:cxn modelId="{D39B26D1-89CA-43A3-B8DB-2F6C92723F8A}" type="presOf" srcId="{EF2AC02B-B2D4-4137-B57F-D910066C1F30}" destId="{715942D7-135E-433C-B653-478D29907AA0}" srcOrd="1" destOrd="0" presId="urn:microsoft.com/office/officeart/2005/8/layout/lProcess2"/>
    <dgm:cxn modelId="{1169E2DB-D60E-498B-A198-540B5EC315AE}" type="presOf" srcId="{AD41A5C2-7D6D-4AA9-8F00-D7BBE4920EE8}" destId="{796C8BF0-5EA1-42C3-9B47-86960ED09728}" srcOrd="0" destOrd="0" presId="urn:microsoft.com/office/officeart/2005/8/layout/lProcess2"/>
    <dgm:cxn modelId="{BA6F3ADD-18D6-461C-974D-B76302BD0228}" srcId="{0C0445BA-559F-4C53-A820-4CE360ADAC93}" destId="{279FBB67-A62B-41E3-B48A-B707F2961F47}" srcOrd="0" destOrd="0" parTransId="{3F114BFA-68CF-4999-9EC0-CBE86E1D59B5}" sibTransId="{9654476D-3EE3-4C2E-804F-D6532AC0B5F4}"/>
    <dgm:cxn modelId="{3145FDE4-8F9D-46FE-9E9D-D86E0C23D89F}" type="presOf" srcId="{EF2AC02B-B2D4-4137-B57F-D910066C1F30}" destId="{043EEF84-0323-4E7B-BD27-435DE0428A39}" srcOrd="0" destOrd="0" presId="urn:microsoft.com/office/officeart/2005/8/layout/lProcess2"/>
    <dgm:cxn modelId="{DBE1D0F4-DC3F-4CB5-AAE5-1A08A107C309}" srcId="{663B5AAA-7B0F-49A2-9BFB-70BFBE859E0B}" destId="{3A99155A-4439-4E5E-8AF2-CA855F4AA266}" srcOrd="1" destOrd="0" parTransId="{379DD5A2-C80E-4044-A916-F1FFF489120A}" sibTransId="{8BFC0E71-0BFF-438D-9319-A2AE1C08DEDC}"/>
    <dgm:cxn modelId="{7ECA3FF7-4951-41B3-8096-61FAE76F2445}" type="presOf" srcId="{0C0445BA-559F-4C53-A820-4CE360ADAC93}" destId="{4F9271D2-5D0A-4F3D-A9AA-63D004D499CA}" srcOrd="0" destOrd="0" presId="urn:microsoft.com/office/officeart/2005/8/layout/lProcess2"/>
    <dgm:cxn modelId="{0881E3FC-5EC8-4991-A063-76DBDDD2E450}" type="presOf" srcId="{2A362724-3FA6-4560-AF43-EEA85F2056C4}" destId="{FFF752E3-2982-49B2-BD60-3A0F3CD2743D}" srcOrd="0" destOrd="0" presId="urn:microsoft.com/office/officeart/2005/8/layout/lProcess2"/>
    <dgm:cxn modelId="{0AC0F0FC-19F5-4A0E-B9AF-90BE80CDBB23}" srcId="{FECC79BD-1013-4111-968B-6CE2148DAFB5}" destId="{EF2AC02B-B2D4-4137-B57F-D910066C1F30}" srcOrd="1" destOrd="0" parTransId="{8D01C73B-87A6-48C5-BB3F-237D5AEB0796}" sibTransId="{F805320C-E390-4BA6-8F06-016C4E95271F}"/>
    <dgm:cxn modelId="{26D351FE-E4D2-4B30-AECE-573659C23986}" srcId="{EF2AC02B-B2D4-4137-B57F-D910066C1F30}" destId="{5F33A11F-B619-4CC9-8643-0DD01E18A59C}" srcOrd="0" destOrd="0" parTransId="{2853B3D2-B5AC-404E-964B-C577E4F23708}" sibTransId="{E4BB95F0-EDA5-4675-8365-AF15BB5ECE8D}"/>
    <dgm:cxn modelId="{762B46FF-1695-417E-9F7C-878F20DDB726}" srcId="{EF2AC02B-B2D4-4137-B57F-D910066C1F30}" destId="{2A362724-3FA6-4560-AF43-EEA85F2056C4}" srcOrd="1" destOrd="0" parTransId="{74CFE543-1D1B-4A8F-A3EB-85C13984A6D2}" sibTransId="{5E3459AF-E839-42AB-93B6-45005E67FC24}"/>
    <dgm:cxn modelId="{AEDE2D06-999B-4DBD-A3A3-886ECB58F579}" type="presParOf" srcId="{6B807213-F81A-4205-94A9-392F29BE5F2F}" destId="{E1A2C55A-43B2-4D2A-9C9F-356A50F537D8}" srcOrd="0" destOrd="0" presId="urn:microsoft.com/office/officeart/2005/8/layout/lProcess2"/>
    <dgm:cxn modelId="{5586BF9E-C677-44E7-9F73-BF658F83073E}" type="presParOf" srcId="{E1A2C55A-43B2-4D2A-9C9F-356A50F537D8}" destId="{A6E254B9-AA0F-46DA-9E55-AF1247B7BCBF}" srcOrd="0" destOrd="0" presId="urn:microsoft.com/office/officeart/2005/8/layout/lProcess2"/>
    <dgm:cxn modelId="{8AB121DE-8AE9-453E-B4D0-77CB0EC8DCD3}" type="presParOf" srcId="{E1A2C55A-43B2-4D2A-9C9F-356A50F537D8}" destId="{E7C54EE0-7407-4854-AD22-DA1C9445CB0A}" srcOrd="1" destOrd="0" presId="urn:microsoft.com/office/officeart/2005/8/layout/lProcess2"/>
    <dgm:cxn modelId="{3D12AF4C-E2D0-4E18-A4E7-F339505C7202}" type="presParOf" srcId="{E1A2C55A-43B2-4D2A-9C9F-356A50F537D8}" destId="{2A50A0C2-F5B8-4F68-8BD4-3FCE756FEDBA}" srcOrd="2" destOrd="0" presId="urn:microsoft.com/office/officeart/2005/8/layout/lProcess2"/>
    <dgm:cxn modelId="{8B4D0762-6E10-4D7F-B1F4-A6F37480EE94}" type="presParOf" srcId="{2A50A0C2-F5B8-4F68-8BD4-3FCE756FEDBA}" destId="{6ABAEEF7-EEE4-4F4A-999D-02838744FA30}" srcOrd="0" destOrd="0" presId="urn:microsoft.com/office/officeart/2005/8/layout/lProcess2"/>
    <dgm:cxn modelId="{B46C98FB-F430-4220-A759-6188293DE7A6}" type="presParOf" srcId="{6ABAEEF7-EEE4-4F4A-999D-02838744FA30}" destId="{440ED55D-280A-45F7-8234-A7047E7B273E}" srcOrd="0" destOrd="0" presId="urn:microsoft.com/office/officeart/2005/8/layout/lProcess2"/>
    <dgm:cxn modelId="{F2E76F34-BF6A-451A-A39F-8DE094010349}" type="presParOf" srcId="{6ABAEEF7-EEE4-4F4A-999D-02838744FA30}" destId="{C0C9235F-A555-4B0E-BCB9-4E8284210C2E}" srcOrd="1" destOrd="0" presId="urn:microsoft.com/office/officeart/2005/8/layout/lProcess2"/>
    <dgm:cxn modelId="{AB5C2C75-B6B1-45DF-BB30-E4F1CA0E5FD5}" type="presParOf" srcId="{6ABAEEF7-EEE4-4F4A-999D-02838744FA30}" destId="{FEFF4644-C3C7-4ADD-9AB8-4CD99DD8B102}" srcOrd="2" destOrd="0" presId="urn:microsoft.com/office/officeart/2005/8/layout/lProcess2"/>
    <dgm:cxn modelId="{F142154F-9D47-4AA7-A480-3941260021BB}" type="presParOf" srcId="{6B807213-F81A-4205-94A9-392F29BE5F2F}" destId="{0C0F64C8-66BB-4935-9CBD-27ED5C641D39}" srcOrd="1" destOrd="0" presId="urn:microsoft.com/office/officeart/2005/8/layout/lProcess2"/>
    <dgm:cxn modelId="{BB6A7BF7-90EB-4E97-823A-822D2837A317}" type="presParOf" srcId="{6B807213-F81A-4205-94A9-392F29BE5F2F}" destId="{F70416E5-53F8-4FD2-8024-653952E9275A}" srcOrd="2" destOrd="0" presId="urn:microsoft.com/office/officeart/2005/8/layout/lProcess2"/>
    <dgm:cxn modelId="{EAEE74AB-83EF-4779-BCB7-C7ED81C1E9C3}" type="presParOf" srcId="{F70416E5-53F8-4FD2-8024-653952E9275A}" destId="{043EEF84-0323-4E7B-BD27-435DE0428A39}" srcOrd="0" destOrd="0" presId="urn:microsoft.com/office/officeart/2005/8/layout/lProcess2"/>
    <dgm:cxn modelId="{E8CA9BCC-4C1A-4BE8-A3D0-36094F68ED4D}" type="presParOf" srcId="{F70416E5-53F8-4FD2-8024-653952E9275A}" destId="{715942D7-135E-433C-B653-478D29907AA0}" srcOrd="1" destOrd="0" presId="urn:microsoft.com/office/officeart/2005/8/layout/lProcess2"/>
    <dgm:cxn modelId="{40E0D011-9A74-4838-971A-6846863C685C}" type="presParOf" srcId="{F70416E5-53F8-4FD2-8024-653952E9275A}" destId="{3B7F2314-2E2E-41E5-BCF1-769DC131F65A}" srcOrd="2" destOrd="0" presId="urn:microsoft.com/office/officeart/2005/8/layout/lProcess2"/>
    <dgm:cxn modelId="{D0FF4A6E-7B50-43D2-ACB6-62E80F75CBCA}" type="presParOf" srcId="{3B7F2314-2E2E-41E5-BCF1-769DC131F65A}" destId="{3EB6D815-4253-4749-A7B5-6617E2363665}" srcOrd="0" destOrd="0" presId="urn:microsoft.com/office/officeart/2005/8/layout/lProcess2"/>
    <dgm:cxn modelId="{0B906B77-3FFB-43E8-B82F-EE1A3A8DE750}" type="presParOf" srcId="{3EB6D815-4253-4749-A7B5-6617E2363665}" destId="{70306859-80A0-48C2-A474-D72173627991}" srcOrd="0" destOrd="0" presId="urn:microsoft.com/office/officeart/2005/8/layout/lProcess2"/>
    <dgm:cxn modelId="{B53D24B9-82CB-4B3E-97D7-32C2C143C6AA}" type="presParOf" srcId="{3EB6D815-4253-4749-A7B5-6617E2363665}" destId="{58647E91-2D91-4D0B-943B-16B7EC158B64}" srcOrd="1" destOrd="0" presId="urn:microsoft.com/office/officeart/2005/8/layout/lProcess2"/>
    <dgm:cxn modelId="{B45BA90E-7796-4C46-A68B-260C17A9199C}" type="presParOf" srcId="{3EB6D815-4253-4749-A7B5-6617E2363665}" destId="{FFF752E3-2982-49B2-BD60-3A0F3CD2743D}" srcOrd="2" destOrd="0" presId="urn:microsoft.com/office/officeart/2005/8/layout/lProcess2"/>
    <dgm:cxn modelId="{9C5B6B28-7C22-4FFA-B247-55E6BD1C549B}" type="presParOf" srcId="{6B807213-F81A-4205-94A9-392F29BE5F2F}" destId="{D6854EF9-727D-4CC2-9593-5D372CB97035}" srcOrd="3" destOrd="0" presId="urn:microsoft.com/office/officeart/2005/8/layout/lProcess2"/>
    <dgm:cxn modelId="{5AD4DF9B-FA8A-4F1E-8A9D-79425F199CD8}" type="presParOf" srcId="{6B807213-F81A-4205-94A9-392F29BE5F2F}" destId="{4D27C3DF-F984-459F-A005-5ED31222DE8C}" srcOrd="4" destOrd="0" presId="urn:microsoft.com/office/officeart/2005/8/layout/lProcess2"/>
    <dgm:cxn modelId="{CA5130CF-E29E-44DE-B05B-F7BCE2AC54EF}" type="presParOf" srcId="{4D27C3DF-F984-459F-A005-5ED31222DE8C}" destId="{77A637B8-AE67-4BD8-ADF6-F4F982AAD4BF}" srcOrd="0" destOrd="0" presId="urn:microsoft.com/office/officeart/2005/8/layout/lProcess2"/>
    <dgm:cxn modelId="{EE8E6438-A233-4CDF-BC5F-2DDE6F1E94CC}" type="presParOf" srcId="{4D27C3DF-F984-459F-A005-5ED31222DE8C}" destId="{607DBE1E-BA91-424F-A5CD-74DC8F480064}" srcOrd="1" destOrd="0" presId="urn:microsoft.com/office/officeart/2005/8/layout/lProcess2"/>
    <dgm:cxn modelId="{DC649D1B-7F70-4B20-B1D0-D018D4CE393F}" type="presParOf" srcId="{4D27C3DF-F984-459F-A005-5ED31222DE8C}" destId="{3C18BCD1-0B54-4CAA-8518-EC8348DB319A}" srcOrd="2" destOrd="0" presId="urn:microsoft.com/office/officeart/2005/8/layout/lProcess2"/>
    <dgm:cxn modelId="{95B3A164-8694-45A9-B2E5-477A61890D92}" type="presParOf" srcId="{3C18BCD1-0B54-4CAA-8518-EC8348DB319A}" destId="{BA1AF045-BD17-4CB7-AF6F-DBC813103E2E}" srcOrd="0" destOrd="0" presId="urn:microsoft.com/office/officeart/2005/8/layout/lProcess2"/>
    <dgm:cxn modelId="{8DAE7608-89FD-416A-9AAE-D9B2B0E49CEA}" type="presParOf" srcId="{BA1AF045-BD17-4CB7-AF6F-DBC813103E2E}" destId="{796C8BF0-5EA1-42C3-9B47-86960ED09728}" srcOrd="0" destOrd="0" presId="urn:microsoft.com/office/officeart/2005/8/layout/lProcess2"/>
    <dgm:cxn modelId="{09924CF6-1FE2-4E2F-B99F-119D542A1641}" type="presParOf" srcId="{BA1AF045-BD17-4CB7-AF6F-DBC813103E2E}" destId="{FECD386F-874C-46F5-A902-66EA966D28FD}" srcOrd="1" destOrd="0" presId="urn:microsoft.com/office/officeart/2005/8/layout/lProcess2"/>
    <dgm:cxn modelId="{1588D93C-4B7C-46AA-AE9A-11E6ECEEB21F}" type="presParOf" srcId="{BA1AF045-BD17-4CB7-AF6F-DBC813103E2E}" destId="{2A60C4C0-DC34-431D-9A00-0DBF40819255}" srcOrd="2" destOrd="0" presId="urn:microsoft.com/office/officeart/2005/8/layout/lProcess2"/>
    <dgm:cxn modelId="{B7B02931-5BDC-4979-8D9D-F5439D088E78}" type="presParOf" srcId="{6B807213-F81A-4205-94A9-392F29BE5F2F}" destId="{10148AB6-19A0-4921-AE5F-0716BDC3B503}" srcOrd="5" destOrd="0" presId="urn:microsoft.com/office/officeart/2005/8/layout/lProcess2"/>
    <dgm:cxn modelId="{EE3A4C79-DB85-44DB-A3CB-249150C47096}" type="presParOf" srcId="{6B807213-F81A-4205-94A9-392F29BE5F2F}" destId="{307D0533-F2BA-4980-BBE3-70E409D0BE93}" srcOrd="6" destOrd="0" presId="urn:microsoft.com/office/officeart/2005/8/layout/lProcess2"/>
    <dgm:cxn modelId="{784F2210-C9A8-4F1D-911C-09C1E802CD4F}" type="presParOf" srcId="{307D0533-F2BA-4980-BBE3-70E409D0BE93}" destId="{4F9271D2-5D0A-4F3D-A9AA-63D004D499CA}" srcOrd="0" destOrd="0" presId="urn:microsoft.com/office/officeart/2005/8/layout/lProcess2"/>
    <dgm:cxn modelId="{4951CCAC-9BF5-47C0-B10C-97CDF59A4258}" type="presParOf" srcId="{307D0533-F2BA-4980-BBE3-70E409D0BE93}" destId="{3B71DE5B-ACAC-4F5E-A273-35E01A9C3575}" srcOrd="1" destOrd="0" presId="urn:microsoft.com/office/officeart/2005/8/layout/lProcess2"/>
    <dgm:cxn modelId="{8EDD6559-3802-4E5D-B58A-ED3A3180F411}" type="presParOf" srcId="{307D0533-F2BA-4980-BBE3-70E409D0BE93}" destId="{9717EE56-B7EC-463B-8A91-E5FC82406FB7}" srcOrd="2" destOrd="0" presId="urn:microsoft.com/office/officeart/2005/8/layout/lProcess2"/>
    <dgm:cxn modelId="{3D29FAD6-CF88-4224-9DEE-A64B7A935415}" type="presParOf" srcId="{9717EE56-B7EC-463B-8A91-E5FC82406FB7}" destId="{6415B63B-FAB1-4B27-BAA2-4729A7D7C73B}" srcOrd="0" destOrd="0" presId="urn:microsoft.com/office/officeart/2005/8/layout/lProcess2"/>
    <dgm:cxn modelId="{60852E44-EA6C-4ACE-A209-3D7E5F6D5F1A}" type="presParOf" srcId="{6415B63B-FAB1-4B27-BAA2-4729A7D7C73B}" destId="{24E2FC62-6EC2-461B-B253-B206EB21754A}" srcOrd="0" destOrd="0" presId="urn:microsoft.com/office/officeart/2005/8/layout/lProcess2"/>
    <dgm:cxn modelId="{AE52B289-7D11-4F5D-962D-9BB364A22323}" type="presParOf" srcId="{6415B63B-FAB1-4B27-BAA2-4729A7D7C73B}" destId="{1C0E58AA-C96C-4565-8117-F32A41C390BF}" srcOrd="1" destOrd="0" presId="urn:microsoft.com/office/officeart/2005/8/layout/lProcess2"/>
    <dgm:cxn modelId="{5A389E22-514A-4624-8E78-D495D17ED489}" type="presParOf" srcId="{6415B63B-FAB1-4B27-BAA2-4729A7D7C73B}" destId="{1DC555EB-7F51-4C92-A3D1-47AA41FAF5B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CC79BD-1013-4111-968B-6CE2148DAFB5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AC02B-B2D4-4137-B57F-D910066C1F30}">
      <dgm:prSet phldrT="[Text]" custT="1"/>
      <dgm:spPr/>
      <dgm:t>
        <a:bodyPr/>
        <a:lstStyle/>
        <a:p>
          <a:endParaRPr lang="en-US" sz="1700" b="1" dirty="0"/>
        </a:p>
        <a:p>
          <a:r>
            <a:rPr lang="en-US" sz="1700" b="1" dirty="0"/>
            <a:t>Hari 2 - Siang</a:t>
          </a:r>
          <a:br>
            <a:rPr lang="en-US" sz="1700" dirty="0"/>
          </a:br>
          <a:r>
            <a:rPr lang="en-US" sz="1600" dirty="0" err="1"/>
            <a:t>Minggu</a:t>
          </a:r>
          <a:r>
            <a:rPr lang="en-US" sz="1600" dirty="0"/>
            <a:t>, 22 September</a:t>
          </a:r>
          <a:endParaRPr lang="en-US" sz="1700" dirty="0"/>
        </a:p>
      </dgm:t>
    </dgm:pt>
    <dgm:pt modelId="{8D01C73B-87A6-48C5-BB3F-237D5AEB0796}" type="parTrans" cxnId="{0AC0F0FC-19F5-4A0E-B9AF-90BE80CDBB23}">
      <dgm:prSet/>
      <dgm:spPr/>
      <dgm:t>
        <a:bodyPr/>
        <a:lstStyle/>
        <a:p>
          <a:endParaRPr lang="en-US"/>
        </a:p>
      </dgm:t>
    </dgm:pt>
    <dgm:pt modelId="{F805320C-E390-4BA6-8F06-016C4E95271F}" type="sibTrans" cxnId="{0AC0F0FC-19F5-4A0E-B9AF-90BE80CDBB23}">
      <dgm:prSet/>
      <dgm:spPr/>
      <dgm:t>
        <a:bodyPr/>
        <a:lstStyle/>
        <a:p>
          <a:endParaRPr lang="en-US"/>
        </a:p>
      </dgm:t>
    </dgm:pt>
    <dgm:pt modelId="{5F33A11F-B619-4CC9-8643-0DD01E18A59C}">
      <dgm:prSet phldrT="[Text]" custT="1"/>
      <dgm:spPr/>
      <dgm:t>
        <a:bodyPr/>
        <a:lstStyle/>
        <a:p>
          <a:r>
            <a:rPr lang="en-US" sz="2300" kern="1200" dirty="0"/>
            <a:t>SIMT</a:t>
          </a:r>
          <a:br>
            <a:rPr lang="en-US" sz="23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200</a:t>
          </a:r>
        </a:p>
      </dgm:t>
    </dgm:pt>
    <dgm:pt modelId="{2853B3D2-B5AC-404E-964B-C577E4F23708}" type="parTrans" cxnId="{26D351FE-E4D2-4B30-AECE-573659C23986}">
      <dgm:prSet/>
      <dgm:spPr/>
      <dgm:t>
        <a:bodyPr/>
        <a:lstStyle/>
        <a:p>
          <a:endParaRPr lang="en-US"/>
        </a:p>
      </dgm:t>
    </dgm:pt>
    <dgm:pt modelId="{E4BB95F0-EDA5-4675-8365-AF15BB5ECE8D}" type="sibTrans" cxnId="{26D351FE-E4D2-4B30-AECE-573659C23986}">
      <dgm:prSet/>
      <dgm:spPr/>
      <dgm:t>
        <a:bodyPr/>
        <a:lstStyle/>
        <a:p>
          <a:endParaRPr lang="en-US"/>
        </a:p>
      </dgm:t>
    </dgm:pt>
    <dgm:pt modelId="{6B807213-F81A-4205-94A9-392F29BE5F2F}" type="pres">
      <dgm:prSet presAssocID="{FECC79BD-1013-4111-968B-6CE2148DAFB5}" presName="theList" presStyleCnt="0">
        <dgm:presLayoutVars>
          <dgm:dir/>
          <dgm:animLvl val="lvl"/>
          <dgm:resizeHandles val="exact"/>
        </dgm:presLayoutVars>
      </dgm:prSet>
      <dgm:spPr/>
    </dgm:pt>
    <dgm:pt modelId="{F70416E5-53F8-4FD2-8024-653952E9275A}" type="pres">
      <dgm:prSet presAssocID="{EF2AC02B-B2D4-4137-B57F-D910066C1F30}" presName="compNode" presStyleCnt="0"/>
      <dgm:spPr/>
    </dgm:pt>
    <dgm:pt modelId="{043EEF84-0323-4E7B-BD27-435DE0428A39}" type="pres">
      <dgm:prSet presAssocID="{EF2AC02B-B2D4-4137-B57F-D910066C1F30}" presName="aNode" presStyleLbl="bgShp" presStyleIdx="0" presStyleCnt="1" custLinFactNeighborX="-49" custLinFactNeighborY="2320"/>
      <dgm:spPr/>
    </dgm:pt>
    <dgm:pt modelId="{715942D7-135E-433C-B653-478D29907AA0}" type="pres">
      <dgm:prSet presAssocID="{EF2AC02B-B2D4-4137-B57F-D910066C1F30}" presName="textNode" presStyleLbl="bgShp" presStyleIdx="0" presStyleCnt="1"/>
      <dgm:spPr/>
    </dgm:pt>
    <dgm:pt modelId="{3B7F2314-2E2E-41E5-BCF1-769DC131F65A}" type="pres">
      <dgm:prSet presAssocID="{EF2AC02B-B2D4-4137-B57F-D910066C1F30}" presName="compChildNode" presStyleCnt="0"/>
      <dgm:spPr/>
    </dgm:pt>
    <dgm:pt modelId="{3EB6D815-4253-4749-A7B5-6617E2363665}" type="pres">
      <dgm:prSet presAssocID="{EF2AC02B-B2D4-4137-B57F-D910066C1F30}" presName="theInnerList" presStyleCnt="0"/>
      <dgm:spPr/>
    </dgm:pt>
    <dgm:pt modelId="{70306859-80A0-48C2-A474-D72173627991}" type="pres">
      <dgm:prSet presAssocID="{5F33A11F-B619-4CC9-8643-0DD01E18A59C}" presName="childNode" presStyleLbl="node1" presStyleIdx="0" presStyleCnt="1" custScaleY="65781" custLinFactNeighborX="-482" custLinFactNeighborY="12408">
        <dgm:presLayoutVars>
          <dgm:bulletEnabled val="1"/>
        </dgm:presLayoutVars>
      </dgm:prSet>
      <dgm:spPr/>
    </dgm:pt>
  </dgm:ptLst>
  <dgm:cxnLst>
    <dgm:cxn modelId="{B8BA6622-5379-408B-91A0-10C5969824CB}" type="presOf" srcId="{5F33A11F-B619-4CC9-8643-0DD01E18A59C}" destId="{70306859-80A0-48C2-A474-D72173627991}" srcOrd="0" destOrd="0" presId="urn:microsoft.com/office/officeart/2005/8/layout/lProcess2"/>
    <dgm:cxn modelId="{3EA895B7-819F-42FE-89FB-A4A9BB5105D1}" type="presOf" srcId="{FECC79BD-1013-4111-968B-6CE2148DAFB5}" destId="{6B807213-F81A-4205-94A9-392F29BE5F2F}" srcOrd="0" destOrd="0" presId="urn:microsoft.com/office/officeart/2005/8/layout/lProcess2"/>
    <dgm:cxn modelId="{D39B26D1-89CA-43A3-B8DB-2F6C92723F8A}" type="presOf" srcId="{EF2AC02B-B2D4-4137-B57F-D910066C1F30}" destId="{715942D7-135E-433C-B653-478D29907AA0}" srcOrd="1" destOrd="0" presId="urn:microsoft.com/office/officeart/2005/8/layout/lProcess2"/>
    <dgm:cxn modelId="{3145FDE4-8F9D-46FE-9E9D-D86E0C23D89F}" type="presOf" srcId="{EF2AC02B-B2D4-4137-B57F-D910066C1F30}" destId="{043EEF84-0323-4E7B-BD27-435DE0428A39}" srcOrd="0" destOrd="0" presId="urn:microsoft.com/office/officeart/2005/8/layout/lProcess2"/>
    <dgm:cxn modelId="{0AC0F0FC-19F5-4A0E-B9AF-90BE80CDBB23}" srcId="{FECC79BD-1013-4111-968B-6CE2148DAFB5}" destId="{EF2AC02B-B2D4-4137-B57F-D910066C1F30}" srcOrd="0" destOrd="0" parTransId="{8D01C73B-87A6-48C5-BB3F-237D5AEB0796}" sibTransId="{F805320C-E390-4BA6-8F06-016C4E95271F}"/>
    <dgm:cxn modelId="{26D351FE-E4D2-4B30-AECE-573659C23986}" srcId="{EF2AC02B-B2D4-4137-B57F-D910066C1F30}" destId="{5F33A11F-B619-4CC9-8643-0DD01E18A59C}" srcOrd="0" destOrd="0" parTransId="{2853B3D2-B5AC-404E-964B-C577E4F23708}" sibTransId="{E4BB95F0-EDA5-4675-8365-AF15BB5ECE8D}"/>
    <dgm:cxn modelId="{BB6A7BF7-90EB-4E97-823A-822D2837A317}" type="presParOf" srcId="{6B807213-F81A-4205-94A9-392F29BE5F2F}" destId="{F70416E5-53F8-4FD2-8024-653952E9275A}" srcOrd="0" destOrd="0" presId="urn:microsoft.com/office/officeart/2005/8/layout/lProcess2"/>
    <dgm:cxn modelId="{EAEE74AB-83EF-4779-BCB7-C7ED81C1E9C3}" type="presParOf" srcId="{F70416E5-53F8-4FD2-8024-653952E9275A}" destId="{043EEF84-0323-4E7B-BD27-435DE0428A39}" srcOrd="0" destOrd="0" presId="urn:microsoft.com/office/officeart/2005/8/layout/lProcess2"/>
    <dgm:cxn modelId="{E8CA9BCC-4C1A-4BE8-A3D0-36094F68ED4D}" type="presParOf" srcId="{F70416E5-53F8-4FD2-8024-653952E9275A}" destId="{715942D7-135E-433C-B653-478D29907AA0}" srcOrd="1" destOrd="0" presId="urn:microsoft.com/office/officeart/2005/8/layout/lProcess2"/>
    <dgm:cxn modelId="{40E0D011-9A74-4838-971A-6846863C685C}" type="presParOf" srcId="{F70416E5-53F8-4FD2-8024-653952E9275A}" destId="{3B7F2314-2E2E-41E5-BCF1-769DC131F65A}" srcOrd="2" destOrd="0" presId="urn:microsoft.com/office/officeart/2005/8/layout/lProcess2"/>
    <dgm:cxn modelId="{D0FF4A6E-7B50-43D2-ACB6-62E80F75CBCA}" type="presParOf" srcId="{3B7F2314-2E2E-41E5-BCF1-769DC131F65A}" destId="{3EB6D815-4253-4749-A7B5-6617E2363665}" srcOrd="0" destOrd="0" presId="urn:microsoft.com/office/officeart/2005/8/layout/lProcess2"/>
    <dgm:cxn modelId="{0B906B77-3FFB-43E8-B82F-EE1A3A8DE750}" type="presParOf" srcId="{3EB6D815-4253-4749-A7B5-6617E2363665}" destId="{70306859-80A0-48C2-A474-D7217362799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254B9-AA0F-46DA-9E55-AF1247B7BCBF}">
      <dsp:nvSpPr>
        <dsp:cNvPr id="0" name=""/>
        <dsp:cNvSpPr/>
      </dsp:nvSpPr>
      <dsp:spPr>
        <a:xfrm>
          <a:off x="2508" y="0"/>
          <a:ext cx="2461410" cy="2299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Hari 1</a:t>
          </a:r>
          <a:br>
            <a:rPr lang="en-US" sz="1700" kern="1200" dirty="0"/>
          </a:br>
          <a:r>
            <a:rPr lang="en-US" sz="1600" kern="1200" dirty="0" err="1"/>
            <a:t>Sabtu</a:t>
          </a:r>
          <a:r>
            <a:rPr lang="en-US" sz="1600" kern="1200" dirty="0"/>
            <a:t>, 21 September</a:t>
          </a:r>
          <a:endParaRPr lang="en-US" sz="1700" kern="1200" dirty="0"/>
        </a:p>
      </dsp:txBody>
      <dsp:txXfrm>
        <a:off x="2508" y="0"/>
        <a:ext cx="2461410" cy="689766"/>
      </dsp:txXfrm>
    </dsp:sp>
    <dsp:sp modelId="{440ED55D-280A-45F7-8234-A7047E7B273E}">
      <dsp:nvSpPr>
        <dsp:cNvPr id="0" name=""/>
        <dsp:cNvSpPr/>
      </dsp:nvSpPr>
      <dsp:spPr>
        <a:xfrm>
          <a:off x="248649" y="6904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FTSPK</a:t>
          </a:r>
          <a:br>
            <a:rPr lang="en-US" sz="2000" kern="1200" dirty="0"/>
          </a:br>
          <a:r>
            <a:rPr lang="en-US" sz="1800" b="1" kern="1200" dirty="0">
              <a:solidFill>
                <a:schemeClr val="accent4">
                  <a:lumMod val="60000"/>
                  <a:lumOff val="40000"/>
                </a:schemeClr>
              </a:solidFill>
            </a:rPr>
            <a:t>797</a:t>
          </a:r>
          <a:endParaRPr lang="en-US" sz="2000" b="1" kern="1200" dirty="0">
            <a:solidFill>
              <a:schemeClr val="accent4">
                <a:lumMod val="60000"/>
                <a:lumOff val="40000"/>
              </a:schemeClr>
            </a:solidFill>
          </a:endParaRPr>
        </a:p>
      </dsp:txBody>
      <dsp:txXfrm>
        <a:off x="268953" y="710743"/>
        <a:ext cx="1928520" cy="652638"/>
      </dsp:txXfrm>
    </dsp:sp>
    <dsp:sp modelId="{FEFF4644-C3C7-4ADD-9AB8-4CD99DD8B102}">
      <dsp:nvSpPr>
        <dsp:cNvPr id="0" name=""/>
        <dsp:cNvSpPr/>
      </dsp:nvSpPr>
      <dsp:spPr>
        <a:xfrm>
          <a:off x="248649" y="14903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FDKBD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341</a:t>
          </a:r>
        </a:p>
      </dsp:txBody>
      <dsp:txXfrm>
        <a:off x="268953" y="1510643"/>
        <a:ext cx="1928520" cy="652638"/>
      </dsp:txXfrm>
    </dsp:sp>
    <dsp:sp modelId="{043EEF84-0323-4E7B-BD27-435DE0428A39}">
      <dsp:nvSpPr>
        <dsp:cNvPr id="0" name=""/>
        <dsp:cNvSpPr/>
      </dsp:nvSpPr>
      <dsp:spPr>
        <a:xfrm>
          <a:off x="2648524" y="0"/>
          <a:ext cx="2461410" cy="2299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Hari 2 - Pagi</a:t>
          </a:r>
          <a:br>
            <a:rPr lang="en-US" sz="1700" kern="1200" dirty="0"/>
          </a:br>
          <a:r>
            <a:rPr lang="en-US" sz="1600" kern="1200" dirty="0" err="1"/>
            <a:t>Minggu</a:t>
          </a:r>
          <a:r>
            <a:rPr lang="en-US" sz="1600" kern="1200" dirty="0"/>
            <a:t>, 22 September</a:t>
          </a:r>
          <a:endParaRPr lang="en-US" sz="1700" kern="1200" dirty="0"/>
        </a:p>
      </dsp:txBody>
      <dsp:txXfrm>
        <a:off x="2648524" y="0"/>
        <a:ext cx="2461410" cy="689766"/>
      </dsp:txXfrm>
    </dsp:sp>
    <dsp:sp modelId="{70306859-80A0-48C2-A474-D72173627991}">
      <dsp:nvSpPr>
        <dsp:cNvPr id="0" name=""/>
        <dsp:cNvSpPr/>
      </dsp:nvSpPr>
      <dsp:spPr>
        <a:xfrm>
          <a:off x="2894665" y="6904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FSAD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709</a:t>
          </a:r>
        </a:p>
      </dsp:txBody>
      <dsp:txXfrm>
        <a:off x="2914969" y="710743"/>
        <a:ext cx="1928520" cy="652638"/>
      </dsp:txXfrm>
    </dsp:sp>
    <dsp:sp modelId="{FFF752E3-2982-49B2-BD60-3A0F3CD2743D}">
      <dsp:nvSpPr>
        <dsp:cNvPr id="0" name=""/>
        <dsp:cNvSpPr/>
      </dsp:nvSpPr>
      <dsp:spPr>
        <a:xfrm>
          <a:off x="2894665" y="14903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FTK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361</a:t>
          </a:r>
        </a:p>
      </dsp:txBody>
      <dsp:txXfrm>
        <a:off x="2914969" y="1510643"/>
        <a:ext cx="1928520" cy="652638"/>
      </dsp:txXfrm>
    </dsp:sp>
    <dsp:sp modelId="{77A637B8-AE67-4BD8-ADF6-F4F982AAD4BF}">
      <dsp:nvSpPr>
        <dsp:cNvPr id="0" name=""/>
        <dsp:cNvSpPr/>
      </dsp:nvSpPr>
      <dsp:spPr>
        <a:xfrm>
          <a:off x="5294540" y="0"/>
          <a:ext cx="2461410" cy="2299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Hari 3</a:t>
          </a:r>
          <a:br>
            <a:rPr lang="en-US" sz="1700" kern="1200" dirty="0"/>
          </a:br>
          <a:r>
            <a:rPr lang="en-US" sz="1600" kern="1200" dirty="0" err="1"/>
            <a:t>Sabtu</a:t>
          </a:r>
          <a:r>
            <a:rPr lang="en-US" sz="1600" kern="1200" dirty="0"/>
            <a:t>, 28 September</a:t>
          </a:r>
          <a:endParaRPr lang="en-US" sz="1700" kern="1200" dirty="0"/>
        </a:p>
      </dsp:txBody>
      <dsp:txXfrm>
        <a:off x="5294540" y="0"/>
        <a:ext cx="2461410" cy="689766"/>
      </dsp:txXfrm>
    </dsp:sp>
    <dsp:sp modelId="{796C8BF0-5EA1-42C3-9B47-86960ED09728}">
      <dsp:nvSpPr>
        <dsp:cNvPr id="0" name=""/>
        <dsp:cNvSpPr/>
      </dsp:nvSpPr>
      <dsp:spPr>
        <a:xfrm>
          <a:off x="5540681" y="6904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FTIRS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793</a:t>
          </a:r>
        </a:p>
      </dsp:txBody>
      <dsp:txXfrm>
        <a:off x="5560985" y="710743"/>
        <a:ext cx="1928520" cy="652638"/>
      </dsp:txXfrm>
    </dsp:sp>
    <dsp:sp modelId="{2A60C4C0-DC34-431D-9A00-0DBF40819255}">
      <dsp:nvSpPr>
        <dsp:cNvPr id="0" name=""/>
        <dsp:cNvSpPr/>
      </dsp:nvSpPr>
      <dsp:spPr>
        <a:xfrm>
          <a:off x="5540681" y="14903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FV (IS, EO, IN)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343</a:t>
          </a:r>
        </a:p>
      </dsp:txBody>
      <dsp:txXfrm>
        <a:off x="5560985" y="1510643"/>
        <a:ext cx="1928520" cy="652638"/>
      </dsp:txXfrm>
    </dsp:sp>
    <dsp:sp modelId="{4F9271D2-5D0A-4F3D-A9AA-63D004D499CA}">
      <dsp:nvSpPr>
        <dsp:cNvPr id="0" name=""/>
        <dsp:cNvSpPr/>
      </dsp:nvSpPr>
      <dsp:spPr>
        <a:xfrm>
          <a:off x="7940556" y="0"/>
          <a:ext cx="2461410" cy="229922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Hari 4</a:t>
          </a:r>
          <a:br>
            <a:rPr lang="en-US" sz="1700" kern="1200" dirty="0"/>
          </a:br>
          <a:r>
            <a:rPr lang="en-US" sz="1600" kern="1200" dirty="0" err="1"/>
            <a:t>Minggu</a:t>
          </a:r>
          <a:r>
            <a:rPr lang="en-US" sz="1600" kern="1200" dirty="0"/>
            <a:t>, 29 September</a:t>
          </a:r>
          <a:endParaRPr lang="en-US" sz="1700" kern="1200" dirty="0"/>
        </a:p>
      </dsp:txBody>
      <dsp:txXfrm>
        <a:off x="7940556" y="0"/>
        <a:ext cx="2461410" cy="689766"/>
      </dsp:txXfrm>
    </dsp:sp>
    <dsp:sp modelId="{24E2FC62-6EC2-461B-B253-B206EB21754A}">
      <dsp:nvSpPr>
        <dsp:cNvPr id="0" name=""/>
        <dsp:cNvSpPr/>
      </dsp:nvSpPr>
      <dsp:spPr>
        <a:xfrm>
          <a:off x="8186697" y="6904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FTEIC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721</a:t>
          </a:r>
        </a:p>
      </dsp:txBody>
      <dsp:txXfrm>
        <a:off x="8207001" y="710743"/>
        <a:ext cx="1928520" cy="652638"/>
      </dsp:txXfrm>
    </dsp:sp>
    <dsp:sp modelId="{1DC555EB-7F51-4C92-A3D1-47AA41FAF5B4}">
      <dsp:nvSpPr>
        <dsp:cNvPr id="0" name=""/>
        <dsp:cNvSpPr/>
      </dsp:nvSpPr>
      <dsp:spPr>
        <a:xfrm>
          <a:off x="8186697" y="1490339"/>
          <a:ext cx="1969128" cy="693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FV (MI, KI, SB)</a:t>
          </a:r>
          <a:br>
            <a:rPr lang="en-US" sz="20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321</a:t>
          </a:r>
        </a:p>
      </dsp:txBody>
      <dsp:txXfrm>
        <a:off x="8207001" y="1510643"/>
        <a:ext cx="1928520" cy="6526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3EEF84-0323-4E7B-BD27-435DE0428A39}">
      <dsp:nvSpPr>
        <dsp:cNvPr id="0" name=""/>
        <dsp:cNvSpPr/>
      </dsp:nvSpPr>
      <dsp:spPr>
        <a:xfrm>
          <a:off x="0" y="0"/>
          <a:ext cx="2444599" cy="162498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Hari 2 - Siang</a:t>
          </a:r>
          <a:br>
            <a:rPr lang="en-US" sz="1700" kern="1200" dirty="0"/>
          </a:br>
          <a:r>
            <a:rPr lang="en-US" sz="1600" kern="1200" dirty="0" err="1"/>
            <a:t>Minggu</a:t>
          </a:r>
          <a:r>
            <a:rPr lang="en-US" sz="1600" kern="1200" dirty="0"/>
            <a:t>, 22 September</a:t>
          </a:r>
          <a:endParaRPr lang="en-US" sz="1700" kern="1200" dirty="0"/>
        </a:p>
      </dsp:txBody>
      <dsp:txXfrm>
        <a:off x="0" y="0"/>
        <a:ext cx="2444599" cy="487495"/>
      </dsp:txXfrm>
    </dsp:sp>
    <dsp:sp modelId="{70306859-80A0-48C2-A474-D72173627991}">
      <dsp:nvSpPr>
        <dsp:cNvPr id="0" name=""/>
        <dsp:cNvSpPr/>
      </dsp:nvSpPr>
      <dsp:spPr>
        <a:xfrm>
          <a:off x="236228" y="799270"/>
          <a:ext cx="1955679" cy="694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SIMT</a:t>
          </a:r>
          <a:br>
            <a:rPr lang="en-US" sz="2300" kern="1200" dirty="0"/>
          </a:br>
          <a:r>
            <a:rPr lang="en-US" sz="1800" b="1" kern="1200" dirty="0">
              <a:solidFill>
                <a:srgbClr val="F9AA19">
                  <a:lumMod val="60000"/>
                  <a:lumOff val="40000"/>
                </a:srgbClr>
              </a:solidFill>
              <a:latin typeface="Avenir Next LT Pro Light"/>
              <a:ea typeface="+mn-ea"/>
              <a:cs typeface="+mn-cs"/>
            </a:rPr>
            <a:t>200</a:t>
          </a:r>
        </a:p>
      </dsp:txBody>
      <dsp:txXfrm>
        <a:off x="256578" y="819620"/>
        <a:ext cx="1914979" cy="654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E0BCE3-7A85-71CE-E027-A8E454AF14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1616" y="960121"/>
            <a:ext cx="5221224" cy="3182221"/>
          </a:xfrm>
        </p:spPr>
        <p:txBody>
          <a:bodyPr/>
          <a:lstStyle/>
          <a:p>
            <a:r>
              <a:rPr lang="en-US" dirty="0"/>
              <a:t>PEMBEKALAN DAN GLADI BERSIH WISUDA KE-130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2214056-98CA-9471-E28E-B01CBE2FDE7F}"/>
              </a:ext>
            </a:extLst>
          </p:cNvPr>
          <p:cNvSpPr/>
          <p:nvPr/>
        </p:nvSpPr>
        <p:spPr>
          <a:xfrm>
            <a:off x="6096000" y="4142342"/>
            <a:ext cx="5416627" cy="55084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Grha</a:t>
            </a:r>
            <a:r>
              <a:rPr lang="en-US" dirty="0"/>
              <a:t> </a:t>
            </a:r>
            <a:r>
              <a:rPr lang="en-US" dirty="0" err="1"/>
              <a:t>Sepuluh</a:t>
            </a:r>
            <a:r>
              <a:rPr lang="en-US" dirty="0"/>
              <a:t> </a:t>
            </a:r>
            <a:r>
              <a:rPr lang="en-US" dirty="0" err="1"/>
              <a:t>Nopember</a:t>
            </a:r>
            <a:r>
              <a:rPr lang="en-US" dirty="0"/>
              <a:t>, 19 September 2024</a:t>
            </a:r>
          </a:p>
        </p:txBody>
      </p:sp>
    </p:spTree>
    <p:extLst>
      <p:ext uri="{BB962C8B-B14F-4D97-AF65-F5344CB8AC3E}">
        <p14:creationId xmlns:p14="http://schemas.microsoft.com/office/powerpoint/2010/main" val="954410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tertib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 err="1"/>
              <a:t>Wisuda</a:t>
            </a:r>
            <a:r>
              <a:rPr lang="en-US" dirty="0"/>
              <a:t> ITS ke-130</a:t>
            </a:r>
          </a:p>
        </p:txBody>
      </p:sp>
    </p:spTree>
    <p:extLst>
      <p:ext uri="{BB962C8B-B14F-4D97-AF65-F5344CB8AC3E}">
        <p14:creationId xmlns:p14="http://schemas.microsoft.com/office/powerpoint/2010/main" val="3584248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/>
          <a:lstStyle/>
          <a:p>
            <a:r>
              <a:rPr lang="en-US" dirty="0"/>
              <a:t>Tata </a:t>
            </a:r>
            <a:r>
              <a:rPr lang="en-US" dirty="0" err="1"/>
              <a:t>tertib</a:t>
            </a:r>
            <a:endParaRPr lang="en-Z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7CD95-A6D1-C7C3-F7D9-C0AB6438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3763" y="2073275"/>
            <a:ext cx="3144837" cy="36877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Wisudawan</a:t>
            </a:r>
            <a:r>
              <a:rPr lang="en-US" dirty="0"/>
              <a:t> </a:t>
            </a:r>
            <a:r>
              <a:rPr lang="en-US" b="1" dirty="0" err="1">
                <a:highlight>
                  <a:srgbClr val="FFFF00"/>
                </a:highlight>
              </a:rPr>
              <a:t>wajib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datang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tepat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waktu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dirty="0"/>
              <a:t>dan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khidmat</a:t>
            </a:r>
            <a:r>
              <a:rPr lang="en-US" dirty="0"/>
              <a:t>.</a:t>
            </a:r>
          </a:p>
          <a:p>
            <a:r>
              <a:rPr lang="en-US" dirty="0" err="1"/>
              <a:t>Wisudawan</a:t>
            </a:r>
            <a:r>
              <a:rPr lang="en-US" dirty="0"/>
              <a:t> yang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terlambat</a:t>
            </a:r>
            <a:r>
              <a:rPr lang="en-US" dirty="0"/>
              <a:t> dan </a:t>
            </a:r>
            <a:r>
              <a:rPr lang="en-US" dirty="0" err="1"/>
              <a:t>pintu</a:t>
            </a:r>
            <a:r>
              <a:rPr lang="en-US" dirty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ditutup</a:t>
            </a:r>
            <a:r>
              <a:rPr lang="en-US" dirty="0"/>
              <a:t>, </a:t>
            </a:r>
            <a:r>
              <a:rPr lang="en-US" b="1" dirty="0" err="1">
                <a:highlight>
                  <a:srgbClr val="FFFF00"/>
                </a:highlight>
              </a:rPr>
              <a:t>tidak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diperkenankan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memasuki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b="1" dirty="0" err="1">
                <a:highlight>
                  <a:srgbClr val="FFFF00"/>
                </a:highlight>
              </a:rPr>
              <a:t>ruang</a:t>
            </a:r>
            <a:r>
              <a:rPr lang="en-US" b="1" dirty="0">
                <a:highlight>
                  <a:srgbClr val="FFFF00"/>
                </a:highlight>
              </a:rPr>
              <a:t> </a:t>
            </a:r>
            <a:r>
              <a:rPr lang="en-US" dirty="0" err="1"/>
              <a:t>prosesi</a:t>
            </a:r>
            <a:r>
              <a:rPr lang="en-US" dirty="0"/>
              <a:t>.</a:t>
            </a:r>
          </a:p>
          <a:p>
            <a:r>
              <a:rPr lang="en-US" dirty="0" err="1"/>
              <a:t>Wisudawan</a:t>
            </a:r>
            <a:r>
              <a:rPr lang="en-US" dirty="0"/>
              <a:t> </a:t>
            </a:r>
            <a:r>
              <a:rPr lang="en-US" b="1" dirty="0" err="1">
                <a:highlight>
                  <a:srgbClr val="FF0000"/>
                </a:highlight>
              </a:rPr>
              <a:t>dilarang</a:t>
            </a:r>
            <a:r>
              <a:rPr lang="en-US" b="1" dirty="0">
                <a:highlight>
                  <a:srgbClr val="FF0000"/>
                </a:highlight>
              </a:rPr>
              <a:t> </a:t>
            </a:r>
            <a:r>
              <a:rPr lang="en-US" b="1" dirty="0" err="1">
                <a:highlight>
                  <a:srgbClr val="FF0000"/>
                </a:highlight>
              </a:rPr>
              <a:t>merokok</a:t>
            </a:r>
            <a:r>
              <a:rPr lang="en-US" dirty="0"/>
              <a:t> di area </a:t>
            </a:r>
            <a:r>
              <a:rPr lang="en-US" dirty="0" err="1"/>
              <a:t>Grha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454D1F-D2CD-3356-639E-75B37DE30F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556760" y="2073275"/>
            <a:ext cx="6192838" cy="3687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Toilet </a:t>
            </a:r>
            <a:r>
              <a:rPr lang="en-US" dirty="0" err="1"/>
              <a:t>ada</a:t>
            </a:r>
            <a:r>
              <a:rPr lang="en-US" dirty="0"/>
              <a:t> di </a:t>
            </a:r>
            <a:r>
              <a:rPr lang="en-US" dirty="0" err="1"/>
              <a:t>lantai</a:t>
            </a:r>
            <a:r>
              <a:rPr lang="en-US" dirty="0"/>
              <a:t> 2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tangga</a:t>
            </a:r>
            <a:r>
              <a:rPr lang="en-US" dirty="0"/>
              <a:t>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dan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Selama</a:t>
            </a:r>
            <a:r>
              <a:rPr lang="en-US" dirty="0"/>
              <a:t> acara, </a:t>
            </a:r>
            <a:r>
              <a:rPr lang="en-US" dirty="0" err="1"/>
              <a:t>wisudawan</a:t>
            </a:r>
            <a:r>
              <a:rPr lang="en-US" dirty="0"/>
              <a:t> </a:t>
            </a:r>
            <a:r>
              <a:rPr lang="en-US" dirty="0" err="1"/>
              <a:t>dilarang</a:t>
            </a:r>
            <a:r>
              <a:rPr lang="en-US" dirty="0"/>
              <a:t> </a:t>
            </a:r>
            <a:r>
              <a:rPr lang="en-US" dirty="0" err="1"/>
              <a:t>meninggalkan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kegiatan</a:t>
            </a:r>
            <a:r>
              <a:rPr lang="en-US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Jaga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,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membawa</a:t>
            </a:r>
            <a:r>
              <a:rPr lang="en-US" dirty="0"/>
              <a:t> </a:t>
            </a:r>
            <a:r>
              <a:rPr lang="en-US" dirty="0" err="1"/>
              <a:t>berlebihan</a:t>
            </a:r>
            <a:r>
              <a:rPr lang="en-US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255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wisuda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 err="1"/>
              <a:t>Wisuda</a:t>
            </a:r>
            <a:r>
              <a:rPr lang="en-US" dirty="0"/>
              <a:t> ITS ke-130</a:t>
            </a:r>
          </a:p>
        </p:txBody>
      </p:sp>
    </p:spTree>
    <p:extLst>
      <p:ext uri="{BB962C8B-B14F-4D97-AF65-F5344CB8AC3E}">
        <p14:creationId xmlns:p14="http://schemas.microsoft.com/office/powerpoint/2010/main" val="820491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59"/>
            <a:ext cx="3489960" cy="3505451"/>
          </a:xfrm>
        </p:spPr>
        <p:txBody>
          <a:bodyPr/>
          <a:lstStyle/>
          <a:p>
            <a:r>
              <a:rPr lang="en-US" dirty="0" err="1"/>
              <a:t>Pemakaian</a:t>
            </a:r>
            <a:r>
              <a:rPr lang="en-US" dirty="0"/>
              <a:t> toga, </a:t>
            </a:r>
            <a:r>
              <a:rPr lang="en-US" dirty="0" err="1"/>
              <a:t>kaba</a:t>
            </a:r>
            <a:r>
              <a:rPr lang="en-US" dirty="0"/>
              <a:t>, Samir Gordon, dan </a:t>
            </a:r>
            <a:r>
              <a:rPr lang="en-US" dirty="0" err="1"/>
              <a:t>selempang</a:t>
            </a:r>
            <a:r>
              <a:rPr lang="en-US" dirty="0"/>
              <a:t> </a:t>
            </a:r>
            <a:r>
              <a:rPr lang="en-US" dirty="0" err="1"/>
              <a:t>cumlaude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D557-D53B-0844-8823-CB2387248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4322618"/>
            <a:ext cx="3017520" cy="1606060"/>
          </a:xfrm>
        </p:spPr>
        <p:txBody>
          <a:bodyPr/>
          <a:lstStyle/>
          <a:p>
            <a:r>
              <a:rPr lang="en-US" dirty="0" err="1"/>
              <a:t>Perhatikan</a:t>
            </a:r>
            <a:r>
              <a:rPr lang="en-US" dirty="0"/>
              <a:t> </a:t>
            </a:r>
            <a:r>
              <a:rPr lang="en-US" dirty="0" err="1"/>
              <a:t>pemakaian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benar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2E34-541A-0DF0-0999-C86F3925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Content Placeholder 10" descr="A person in a graduation gown&#10;&#10;Description automatically generated">
            <a:extLst>
              <a:ext uri="{FF2B5EF4-FFF2-40B4-BE49-F238E27FC236}">
                <a16:creationId xmlns:a16="http://schemas.microsoft.com/office/drawing/2014/main" id="{17617515-9D2B-A630-7D69-FD4F417FFC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l="6610"/>
          <a:stretch/>
        </p:blipFill>
        <p:spPr>
          <a:xfrm>
            <a:off x="4689358" y="869156"/>
            <a:ext cx="3585964" cy="5119688"/>
          </a:xfr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F7BC778-3417-B4B1-92BE-FB9E5159964D}"/>
              </a:ext>
            </a:extLst>
          </p:cNvPr>
          <p:cNvSpPr txBox="1">
            <a:spLocks/>
          </p:cNvSpPr>
          <p:nvPr/>
        </p:nvSpPr>
        <p:spPr>
          <a:xfrm>
            <a:off x="8627864" y="869156"/>
            <a:ext cx="2929136" cy="51196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endParaRPr lang="en-US" sz="1800" dirty="0"/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Kaba</a:t>
            </a:r>
            <a:r>
              <a:rPr lang="en-US" sz="1800" dirty="0"/>
              <a:t>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depan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yang rounded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pemasangan</a:t>
            </a:r>
            <a:r>
              <a:rPr lang="en-US" sz="1800" dirty="0"/>
              <a:t> </a:t>
            </a:r>
            <a:r>
              <a:rPr lang="en-US" sz="1800" dirty="0" err="1"/>
              <a:t>kancing</a:t>
            </a:r>
            <a:r>
              <a:rPr lang="en-US" sz="1800" dirty="0"/>
              <a:t> di </a:t>
            </a:r>
            <a:r>
              <a:rPr lang="en-US" sz="1800" dirty="0" err="1"/>
              <a:t>samping</a:t>
            </a:r>
            <a:r>
              <a:rPr lang="en-US" sz="1800" dirty="0"/>
              <a:t> dan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nampak</a:t>
            </a:r>
            <a:r>
              <a:rPr lang="en-US" sz="1800" dirty="0"/>
              <a:t> (</a:t>
            </a:r>
            <a:r>
              <a:rPr lang="en-US" sz="1800" dirty="0" err="1"/>
              <a:t>kancing</a:t>
            </a:r>
            <a:r>
              <a:rPr lang="en-US" sz="1800" dirty="0"/>
              <a:t> di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bawah</a:t>
            </a:r>
            <a:r>
              <a:rPr lang="en-US" sz="1800" dirty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Topi </a:t>
            </a:r>
            <a:r>
              <a:rPr lang="en-US" sz="1800" dirty="0" err="1"/>
              <a:t>wisuda</a:t>
            </a:r>
            <a:r>
              <a:rPr lang="en-US" sz="1800" dirty="0"/>
              <a:t>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dipakai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tali</a:t>
            </a:r>
            <a:r>
              <a:rPr lang="en-US" sz="1800" dirty="0"/>
              <a:t> di </a:t>
            </a:r>
            <a:r>
              <a:rPr lang="en-US" sz="1800" dirty="0" err="1"/>
              <a:t>bagian</a:t>
            </a:r>
            <a:r>
              <a:rPr lang="en-US" sz="1800" dirty="0"/>
              <a:t> </a:t>
            </a:r>
            <a:r>
              <a:rPr lang="en-US" sz="1800" dirty="0" err="1"/>
              <a:t>kanan</a:t>
            </a:r>
            <a:r>
              <a:rPr lang="en-US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Samir Gordon </a:t>
            </a:r>
            <a:r>
              <a:rPr lang="en-US" sz="1800" dirty="0" err="1"/>
              <a:t>dipasang</a:t>
            </a:r>
            <a:r>
              <a:rPr lang="en-US" sz="1800" dirty="0"/>
              <a:t> di </a:t>
            </a:r>
            <a:r>
              <a:rPr lang="en-US" sz="1800" dirty="0" err="1"/>
              <a:t>luar</a:t>
            </a:r>
            <a:r>
              <a:rPr lang="en-US" sz="1800" dirty="0"/>
              <a:t> </a:t>
            </a:r>
            <a:r>
              <a:rPr lang="en-US" sz="1800" dirty="0" err="1"/>
              <a:t>kaba</a:t>
            </a:r>
            <a:r>
              <a:rPr lang="en-US" sz="1800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/>
              <a:t>Slempang</a:t>
            </a:r>
            <a:r>
              <a:rPr lang="en-US" sz="1800" dirty="0"/>
              <a:t> </a:t>
            </a:r>
            <a:r>
              <a:rPr lang="en-US" sz="1800" dirty="0" err="1"/>
              <a:t>cumlaude</a:t>
            </a:r>
            <a:r>
              <a:rPr lang="en-US" sz="1800" dirty="0"/>
              <a:t> </a:t>
            </a:r>
            <a:r>
              <a:rPr lang="en-US" sz="1800" dirty="0" err="1"/>
              <a:t>menggunakan</a:t>
            </a:r>
            <a:r>
              <a:rPr lang="en-US" sz="1800" dirty="0"/>
              <a:t> yang </a:t>
            </a:r>
            <a:r>
              <a:rPr lang="en-US" sz="1800" dirty="0" err="1"/>
              <a:t>resmi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Dharma Wanita.</a:t>
            </a:r>
          </a:p>
        </p:txBody>
      </p:sp>
    </p:spTree>
    <p:extLst>
      <p:ext uri="{BB962C8B-B14F-4D97-AF65-F5344CB8AC3E}">
        <p14:creationId xmlns:p14="http://schemas.microsoft.com/office/powerpoint/2010/main" val="3674837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 dirty="0"/>
              <a:t>Foto </a:t>
            </a:r>
            <a:r>
              <a:rPr lang="en-US" dirty="0" err="1"/>
              <a:t>wisuda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5003" y="2139446"/>
            <a:ext cx="3824740" cy="3354570"/>
          </a:xfrm>
        </p:spPr>
        <p:txBody>
          <a:bodyPr>
            <a:normAutofit/>
          </a:bodyPr>
          <a:lstStyle/>
          <a:p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calon</a:t>
            </a:r>
            <a:r>
              <a:rPr lang="en-US" dirty="0"/>
              <a:t> </a:t>
            </a:r>
            <a:r>
              <a:rPr lang="en-US" dirty="0" err="1"/>
              <a:t>wisudawan</a:t>
            </a:r>
            <a:r>
              <a:rPr lang="en-US" dirty="0"/>
              <a:t> yang </a:t>
            </a:r>
            <a:r>
              <a:rPr lang="en-US" dirty="0" err="1"/>
              <a:t>berminat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foto</a:t>
            </a:r>
            <a:r>
              <a:rPr lang="en-US" dirty="0"/>
              <a:t> </a:t>
            </a:r>
            <a:r>
              <a:rPr lang="en-US" dirty="0" err="1"/>
              <a:t>wisuda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ijazah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Dekan</a:t>
            </a:r>
            <a:r>
              <a:rPr lang="en-US" dirty="0"/>
              <a:t> dan </a:t>
            </a:r>
            <a:r>
              <a:rPr lang="en-US" b="1" dirty="0" err="1"/>
              <a:t>Rektor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menghubungi</a:t>
            </a:r>
            <a:r>
              <a:rPr lang="en-US" dirty="0"/>
              <a:t> </a:t>
            </a:r>
            <a:r>
              <a:rPr lang="en-US" dirty="0" err="1"/>
              <a:t>Direktorat</a:t>
            </a:r>
            <a:r>
              <a:rPr lang="en-US" dirty="0"/>
              <a:t> Pendidikan ITS.</a:t>
            </a:r>
          </a:p>
          <a:p>
            <a:r>
              <a:rPr lang="en-US" dirty="0"/>
              <a:t>Foto </a:t>
            </a:r>
            <a:r>
              <a:rPr lang="en-US" dirty="0" err="1"/>
              <a:t>Wisuda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diambil</a:t>
            </a:r>
            <a:r>
              <a:rPr lang="en-US" dirty="0"/>
              <a:t> pada 7 </a:t>
            </a:r>
            <a:r>
              <a:rPr lang="en-US" dirty="0" err="1"/>
              <a:t>Oktober</a:t>
            </a:r>
            <a:r>
              <a:rPr lang="en-US" dirty="0"/>
              <a:t> di </a:t>
            </a:r>
            <a:r>
              <a:rPr lang="en-US" dirty="0" err="1"/>
              <a:t>Direktorat</a:t>
            </a:r>
            <a:r>
              <a:rPr lang="en-US" dirty="0"/>
              <a:t> Pendidikan Gedung KPA </a:t>
            </a:r>
            <a:r>
              <a:rPr lang="en-US" dirty="0" err="1"/>
              <a:t>lantai</a:t>
            </a:r>
            <a:r>
              <a:rPr lang="en-US" dirty="0"/>
              <a:t> 1.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Placeholder 10" descr="A few men in graduation gowns holding a certificate&#10;&#10;Description automatically generated">
            <a:extLst>
              <a:ext uri="{FF2B5EF4-FFF2-40B4-BE49-F238E27FC236}">
                <a16:creationId xmlns:a16="http://schemas.microsoft.com/office/drawing/2014/main" id="{628A5F3E-08C3-ADC3-28CA-48E0938B967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867" b="5867"/>
          <a:stretch>
            <a:fillRect/>
          </a:stretch>
        </p:blipFill>
        <p:spPr>
          <a:xfrm>
            <a:off x="988550" y="2139446"/>
            <a:ext cx="6316559" cy="3354570"/>
          </a:xfrm>
        </p:spPr>
      </p:pic>
    </p:spTree>
    <p:extLst>
      <p:ext uri="{BB962C8B-B14F-4D97-AF65-F5344CB8AC3E}">
        <p14:creationId xmlns:p14="http://schemas.microsoft.com/office/powerpoint/2010/main" val="3813948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54E4-9956-0B33-D845-8F2AAC5EB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/>
          <a:lstStyle/>
          <a:p>
            <a:r>
              <a:rPr lang="en-US" dirty="0" err="1"/>
              <a:t>dokumen</a:t>
            </a:r>
            <a:r>
              <a:rPr lang="en-US" dirty="0"/>
              <a:t> </a:t>
            </a:r>
            <a:r>
              <a:rPr lang="en-US" dirty="0" err="1"/>
              <a:t>wisuda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20DBB-F3DD-CE0A-DCE1-63F191C0CC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2087879"/>
            <a:ext cx="10210800" cy="3848225"/>
          </a:xfrm>
        </p:spPr>
        <p:txBody>
          <a:bodyPr/>
          <a:lstStyle/>
          <a:p>
            <a:r>
              <a:rPr lang="en-US" dirty="0"/>
              <a:t>Yang </a:t>
            </a:r>
            <a:r>
              <a:rPr lang="en-US" dirty="0" err="1"/>
              <a:t>diserah</a:t>
            </a:r>
            <a:r>
              <a:rPr lang="en-US" dirty="0"/>
              <a:t> </a:t>
            </a:r>
            <a:r>
              <a:rPr lang="en-US" dirty="0" err="1"/>
              <a:t>terimakan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wisuda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:</a:t>
            </a:r>
          </a:p>
          <a:p>
            <a:pPr marL="457200" indent="-457200">
              <a:buAutoNum type="arabicPeriod"/>
            </a:pPr>
            <a:r>
              <a:rPr lang="en-US" dirty="0"/>
              <a:t>Map</a:t>
            </a:r>
          </a:p>
          <a:p>
            <a:pPr marL="457200" indent="-457200">
              <a:buAutoNum type="arabicPeriod"/>
            </a:pPr>
            <a:r>
              <a:rPr lang="en-US" dirty="0"/>
              <a:t>Ijazah (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Transkrip</a:t>
            </a:r>
            <a:r>
              <a:rPr lang="en-US" dirty="0"/>
              <a:t> </a:t>
            </a:r>
            <a:r>
              <a:rPr lang="en-US" dirty="0" err="1"/>
              <a:t>Akademik</a:t>
            </a:r>
            <a:r>
              <a:rPr lang="en-US" dirty="0"/>
              <a:t> (</a:t>
            </a:r>
            <a:r>
              <a:rPr lang="en-US" dirty="0" err="1"/>
              <a:t>bagi</a:t>
            </a:r>
            <a:r>
              <a:rPr lang="en-US" dirty="0"/>
              <a:t>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 err="1"/>
              <a:t>Piagam</a:t>
            </a:r>
            <a:r>
              <a:rPr lang="en-US" dirty="0"/>
              <a:t>/</a:t>
            </a:r>
            <a:r>
              <a:rPr lang="en-US" dirty="0" err="1"/>
              <a:t>Sertifikat</a:t>
            </a:r>
            <a:r>
              <a:rPr lang="en-US" dirty="0"/>
              <a:t> </a:t>
            </a:r>
            <a:r>
              <a:rPr lang="en-US" dirty="0" err="1"/>
              <a:t>Cumlaude</a:t>
            </a:r>
            <a:r>
              <a:rPr lang="en-US" dirty="0"/>
              <a:t> (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penyandang</a:t>
            </a:r>
            <a:r>
              <a:rPr lang="en-US" dirty="0"/>
              <a:t> </a:t>
            </a:r>
            <a:r>
              <a:rPr lang="en-US" dirty="0" err="1"/>
              <a:t>predikat</a:t>
            </a:r>
            <a:r>
              <a:rPr lang="en-US" dirty="0"/>
              <a:t> </a:t>
            </a:r>
            <a:r>
              <a:rPr lang="en-US" dirty="0" err="1"/>
              <a:t>cumlaude</a:t>
            </a:r>
            <a:r>
              <a:rPr lang="en-US" dirty="0"/>
              <a:t>)</a:t>
            </a:r>
          </a:p>
          <a:p>
            <a:pPr marL="457200" indent="-457200">
              <a:buAutoNum type="arabicPeriod"/>
            </a:pPr>
            <a:r>
              <a:rPr lang="en-US" dirty="0"/>
              <a:t>Translate Ijazah (</a:t>
            </a:r>
            <a:r>
              <a:rPr lang="en-US" dirty="0" err="1"/>
              <a:t>bagi</a:t>
            </a:r>
            <a:r>
              <a:rPr lang="en-US" dirty="0"/>
              <a:t> program IUP yang </a:t>
            </a:r>
            <a:r>
              <a:rPr lang="en-US" dirty="0" err="1"/>
              <a:t>belum</a:t>
            </a:r>
            <a:r>
              <a:rPr lang="en-US" dirty="0"/>
              <a:t> </a:t>
            </a:r>
            <a:r>
              <a:rPr lang="en-US" dirty="0" err="1"/>
              <a:t>mengambil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92FF-67AF-70B5-1C3C-58D39BDFD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5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RUNDOWN</a:t>
            </a:r>
            <a:br>
              <a:rPr lang="en-US" dirty="0"/>
            </a:br>
            <a:r>
              <a:rPr lang="en-US" dirty="0"/>
              <a:t>WISUDA 130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 err="1"/>
              <a:t>Wisuda</a:t>
            </a:r>
            <a:r>
              <a:rPr lang="en-US" dirty="0"/>
              <a:t> ITS ke-130</a:t>
            </a:r>
          </a:p>
        </p:txBody>
      </p:sp>
    </p:spTree>
    <p:extLst>
      <p:ext uri="{BB962C8B-B14F-4D97-AF65-F5344CB8AC3E}">
        <p14:creationId xmlns:p14="http://schemas.microsoft.com/office/powerpoint/2010/main" val="1731171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B573E-D6D3-B0CD-C07C-459CD26AF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59"/>
            <a:ext cx="3489960" cy="2256905"/>
          </a:xfrm>
        </p:spPr>
        <p:txBody>
          <a:bodyPr/>
          <a:lstStyle/>
          <a:p>
            <a:r>
              <a:rPr lang="en-US" dirty="0" err="1"/>
              <a:t>Susunan</a:t>
            </a:r>
            <a:r>
              <a:rPr lang="en-US" dirty="0"/>
              <a:t> acara </a:t>
            </a:r>
            <a:r>
              <a:rPr lang="en-US" dirty="0" err="1"/>
              <a:t>wisuda</a:t>
            </a:r>
            <a:r>
              <a:rPr lang="en-US" dirty="0"/>
              <a:t> 130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1FD557-D53B-0844-8823-CB23872487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9160" y="4322618"/>
            <a:ext cx="3017520" cy="1606060"/>
          </a:xfrm>
        </p:spPr>
        <p:txBody>
          <a:bodyPr/>
          <a:lstStyle/>
          <a:p>
            <a:r>
              <a:rPr lang="en-US" dirty="0" err="1"/>
              <a:t>Susunan</a:t>
            </a:r>
            <a:r>
              <a:rPr lang="en-US" dirty="0"/>
              <a:t> acara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bersifat</a:t>
            </a:r>
            <a:r>
              <a:rPr lang="en-US" dirty="0"/>
              <a:t> </a:t>
            </a:r>
            <a:r>
              <a:rPr lang="en-US" dirty="0" err="1"/>
              <a:t>tentatif</a:t>
            </a:r>
            <a:r>
              <a:rPr lang="en-US" dirty="0"/>
              <a:t> dan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diperlukan</a:t>
            </a:r>
            <a:r>
              <a:rPr lang="en-US" dirty="0"/>
              <a:t>.</a:t>
            </a:r>
          </a:p>
        </p:txBody>
      </p:sp>
      <p:graphicFrame>
        <p:nvGraphicFramePr>
          <p:cNvPr id="6" name="Table Placeholder 2">
            <a:extLst>
              <a:ext uri="{FF2B5EF4-FFF2-40B4-BE49-F238E27FC236}">
                <a16:creationId xmlns:a16="http://schemas.microsoft.com/office/drawing/2014/main" id="{0F79245D-314F-2B78-AB57-5196A89AD1B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31923473"/>
              </p:ext>
            </p:extLst>
          </p:nvPr>
        </p:nvGraphicFramePr>
        <p:xfrm>
          <a:off x="4607704" y="800007"/>
          <a:ext cx="6579841" cy="544661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09819">
                  <a:extLst>
                    <a:ext uri="{9D8B030D-6E8A-4147-A177-3AD203B41FA5}">
                      <a16:colId xmlns:a16="http://schemas.microsoft.com/office/drawing/2014/main" val="127040821"/>
                    </a:ext>
                  </a:extLst>
                </a:gridCol>
                <a:gridCol w="5370022">
                  <a:extLst>
                    <a:ext uri="{9D8B030D-6E8A-4147-A177-3AD203B41FA5}">
                      <a16:colId xmlns:a16="http://schemas.microsoft.com/office/drawing/2014/main" val="149845700"/>
                    </a:ext>
                  </a:extLst>
                </a:gridCol>
              </a:tblGrid>
              <a:tr h="532640">
                <a:tc>
                  <a:txBody>
                    <a:bodyPr/>
                    <a:lstStyle/>
                    <a:p>
                      <a:r>
                        <a:rPr lang="en-US" sz="1800" dirty="0"/>
                        <a:t>Waktu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Acara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8013591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b="1" dirty="0"/>
                        <a:t>06.00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Wisudawan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sudah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berbaris</a:t>
                      </a:r>
                      <a:r>
                        <a:rPr lang="en-US" sz="1800" dirty="0"/>
                        <a:t> di </a:t>
                      </a:r>
                      <a:r>
                        <a:rPr lang="en-US" sz="1800" dirty="0" err="1"/>
                        <a:t>depan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Grha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004815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b="1" dirty="0"/>
                        <a:t>07.00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Wisudawan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memasuki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tempat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upacara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3867931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08.00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Pembukaan</a:t>
                      </a:r>
                      <a:r>
                        <a:rPr lang="en-US" sz="1800" dirty="0"/>
                        <a:t> acara dan </a:t>
                      </a:r>
                      <a:r>
                        <a:rPr lang="en-US" sz="1800" dirty="0" err="1"/>
                        <a:t>hiburan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209771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08.16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Prosesi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1031278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08.35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Pengukuhan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sambutan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840781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09.15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Penyerahan</a:t>
                      </a:r>
                      <a:r>
                        <a:rPr lang="en-US" sz="1800" dirty="0"/>
                        <a:t> ijazah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5406100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11.27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Janji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wisudawan</a:t>
                      </a:r>
                      <a:r>
                        <a:rPr lang="en-US" sz="1800" dirty="0"/>
                        <a:t> dan </a:t>
                      </a:r>
                      <a:r>
                        <a:rPr lang="en-US" sz="1800" dirty="0" err="1"/>
                        <a:t>penyerahan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ke</a:t>
                      </a:r>
                      <a:r>
                        <a:rPr lang="en-US" sz="1800" dirty="0"/>
                        <a:t> IKA ITS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084973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11.57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Prosesi</a:t>
                      </a:r>
                      <a:endParaRPr lang="en-US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3043229"/>
                  </a:ext>
                </a:extLst>
              </a:tr>
              <a:tr h="545997">
                <a:tc>
                  <a:txBody>
                    <a:bodyPr/>
                    <a:lstStyle/>
                    <a:p>
                      <a:r>
                        <a:rPr lang="en-US" sz="1800" dirty="0"/>
                        <a:t>12.10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Penutupan</a:t>
                      </a:r>
                      <a:r>
                        <a:rPr lang="en-US" sz="1800" dirty="0"/>
                        <a:t> acara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87622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842E34-541A-0DF0-0999-C86F39258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264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PETUGAS</a:t>
            </a:r>
            <a:br>
              <a:rPr lang="en-US" dirty="0"/>
            </a:br>
            <a:r>
              <a:rPr lang="en-US" dirty="0"/>
              <a:t>WISUDA 130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 err="1"/>
              <a:t>Wisuda</a:t>
            </a:r>
            <a:r>
              <a:rPr lang="en-US" dirty="0"/>
              <a:t> ITS ke-130</a:t>
            </a:r>
          </a:p>
        </p:txBody>
      </p:sp>
    </p:spTree>
    <p:extLst>
      <p:ext uri="{BB962C8B-B14F-4D97-AF65-F5344CB8AC3E}">
        <p14:creationId xmlns:p14="http://schemas.microsoft.com/office/powerpoint/2010/main" val="1178764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3CA8C54-30A3-3553-626E-52909A83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wisudawan</a:t>
            </a:r>
            <a:endParaRPr lang="en-ZA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7454D1F-D2CD-3356-639E-75B37DE30F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11352" y="2058669"/>
            <a:ext cx="5311648" cy="3687763"/>
          </a:xfrm>
        </p:spPr>
        <p:txBody>
          <a:bodyPr/>
          <a:lstStyle/>
          <a:p>
            <a:r>
              <a:rPr lang="en-US" dirty="0" err="1"/>
              <a:t>Panitia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menghubungi</a:t>
            </a:r>
            <a:r>
              <a:rPr lang="en-US" dirty="0"/>
              <a:t> </a:t>
            </a:r>
            <a:r>
              <a:rPr lang="en-US" dirty="0" err="1"/>
              <a:t>wisudawan</a:t>
            </a:r>
            <a:r>
              <a:rPr lang="en-US" dirty="0"/>
              <a:t> yang </a:t>
            </a:r>
            <a:r>
              <a:rPr lang="en-US" dirty="0" err="1"/>
              <a:t>ditugasi</a:t>
            </a:r>
            <a:r>
              <a:rPr lang="en-US" dirty="0"/>
              <a:t> dan </a:t>
            </a:r>
            <a:r>
              <a:rPr lang="en-US" dirty="0" err="1"/>
              <a:t>wajib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gladi</a:t>
            </a:r>
            <a:r>
              <a:rPr lang="en-US" dirty="0"/>
              <a:t> </a:t>
            </a:r>
            <a:r>
              <a:rPr lang="en-US" dirty="0" err="1"/>
              <a:t>bersih</a:t>
            </a:r>
            <a:r>
              <a:rPr lang="en-US" dirty="0"/>
              <a:t> acara H-1 </a:t>
            </a:r>
            <a:r>
              <a:rPr lang="en-US" dirty="0" err="1"/>
              <a:t>Wisuda</a:t>
            </a:r>
            <a:r>
              <a:rPr lang="en-US" dirty="0"/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97CD95-A6D1-C7C3-F7D9-C0AB6438B27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13601" y="2058670"/>
            <a:ext cx="4084638" cy="36877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Dirigen</a:t>
            </a:r>
            <a:r>
              <a:rPr lang="en-US" dirty="0"/>
              <a:t> (1 orang)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Pembawa</a:t>
            </a:r>
            <a:r>
              <a:rPr lang="en-US" dirty="0"/>
              <a:t> </a:t>
            </a:r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wisuda</a:t>
            </a:r>
            <a:r>
              <a:rPr lang="en-US" dirty="0"/>
              <a:t> </a:t>
            </a:r>
            <a:r>
              <a:rPr lang="en-US" dirty="0" err="1"/>
              <a:t>sekaligus</a:t>
            </a:r>
            <a:r>
              <a:rPr lang="en-US" dirty="0"/>
              <a:t> </a:t>
            </a:r>
            <a:r>
              <a:rPr lang="en-US" dirty="0" err="1"/>
              <a:t>simbolis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IKA ITS (2 orang)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2207A1-A505-3185-A282-927E9F6F0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209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Agenda GLADI BERSIH WISUDA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458386"/>
            <a:ext cx="8324089" cy="3107261"/>
          </a:xfrm>
        </p:spPr>
        <p:txBody>
          <a:bodyPr/>
          <a:lstStyle/>
          <a:p>
            <a:r>
              <a:rPr lang="en-US" dirty="0" err="1"/>
              <a:t>Jadwal</a:t>
            </a:r>
            <a:endParaRPr lang="en-US" dirty="0"/>
          </a:p>
          <a:p>
            <a:r>
              <a:rPr lang="en-US" dirty="0"/>
              <a:t>Tata </a:t>
            </a:r>
            <a:r>
              <a:rPr lang="en-US" dirty="0" err="1"/>
              <a:t>Tertib</a:t>
            </a:r>
            <a:endParaRPr lang="en-US" dirty="0"/>
          </a:p>
          <a:p>
            <a:r>
              <a:rPr lang="en-US" dirty="0" err="1"/>
              <a:t>Kelengkapan</a:t>
            </a:r>
            <a:r>
              <a:rPr lang="en-US" dirty="0"/>
              <a:t> </a:t>
            </a:r>
            <a:r>
              <a:rPr lang="en-US" dirty="0" err="1"/>
              <a:t>Wisuda</a:t>
            </a:r>
            <a:endParaRPr lang="en-US" dirty="0"/>
          </a:p>
          <a:p>
            <a:r>
              <a:rPr lang="en-US" dirty="0"/>
              <a:t>Rundown</a:t>
            </a:r>
          </a:p>
          <a:p>
            <a:r>
              <a:rPr lang="en-US" dirty="0" err="1"/>
              <a:t>Petugas</a:t>
            </a:r>
            <a:endParaRPr lang="en-US" dirty="0"/>
          </a:p>
          <a:p>
            <a:r>
              <a:rPr lang="en-US" dirty="0"/>
              <a:t>Alur dan </a:t>
            </a:r>
            <a:r>
              <a:rPr lang="en-US" dirty="0" err="1"/>
              <a:t>Praktik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9325E686-2FCD-55B6-E8E1-E0DE83BFEEE5}"/>
              </a:ext>
            </a:extLst>
          </p:cNvPr>
          <p:cNvSpPr txBox="1">
            <a:spLocks/>
          </p:cNvSpPr>
          <p:nvPr/>
        </p:nvSpPr>
        <p:spPr>
          <a:xfrm>
            <a:off x="4376877" y="3020960"/>
            <a:ext cx="5246807" cy="13557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Denah</a:t>
            </a:r>
            <a:r>
              <a:rPr lang="en-US" dirty="0"/>
              <a:t> dan </a:t>
            </a:r>
            <a:r>
              <a:rPr lang="en-US" dirty="0" err="1"/>
              <a:t>nomor</a:t>
            </a:r>
            <a:r>
              <a:rPr lang="en-US" dirty="0"/>
              <a:t> </a:t>
            </a:r>
            <a:r>
              <a:rPr lang="en-US" dirty="0" err="1"/>
              <a:t>urut</a:t>
            </a:r>
            <a:r>
              <a:rPr lang="en-US" dirty="0"/>
              <a:t> </a:t>
            </a:r>
            <a:r>
              <a:rPr lang="en-US" dirty="0" err="1"/>
              <a:t>wisuda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dilihat</a:t>
            </a:r>
            <a:r>
              <a:rPr lang="en-US" dirty="0"/>
              <a:t> di website: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6F25821-7873-2A58-E737-3439A64B24A5}"/>
              </a:ext>
            </a:extLst>
          </p:cNvPr>
          <p:cNvSpPr/>
          <p:nvPr/>
        </p:nvSpPr>
        <p:spPr>
          <a:xfrm>
            <a:off x="4459447" y="4039881"/>
            <a:ext cx="5081666" cy="67360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www.its.ac.id/pendidikan</a:t>
            </a:r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ALUR</a:t>
            </a:r>
            <a:br>
              <a:rPr lang="en-US" dirty="0"/>
            </a:br>
            <a:r>
              <a:rPr lang="en-US" dirty="0"/>
              <a:t>dan </a:t>
            </a:r>
            <a:r>
              <a:rPr lang="en-US" dirty="0" err="1"/>
              <a:t>praktik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 err="1"/>
              <a:t>Wisuda</a:t>
            </a:r>
            <a:r>
              <a:rPr lang="en-US" dirty="0"/>
              <a:t> ITS ke-130</a:t>
            </a:r>
          </a:p>
        </p:txBody>
      </p:sp>
    </p:spTree>
    <p:extLst>
      <p:ext uri="{BB962C8B-B14F-4D97-AF65-F5344CB8AC3E}">
        <p14:creationId xmlns:p14="http://schemas.microsoft.com/office/powerpoint/2010/main" val="1692866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KEDATANGAN</a:t>
            </a:r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Wisudawan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dan baris di </a:t>
            </a:r>
            <a:r>
              <a:rPr lang="en-US" dirty="0" err="1"/>
              <a:t>Grha</a:t>
            </a:r>
            <a:r>
              <a:rPr lang="en-US" dirty="0"/>
              <a:t> </a:t>
            </a:r>
            <a:r>
              <a:rPr lang="en-US" b="1" dirty="0" err="1"/>
              <a:t>maksimal</a:t>
            </a:r>
            <a:r>
              <a:rPr lang="en-US" dirty="0"/>
              <a:t> jam 06.30 WIB.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6E51D-0E5E-98CC-19AE-F6AC7B00BF2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1397" y="1953927"/>
            <a:ext cx="4705004" cy="3687762"/>
          </a:xfrm>
        </p:spPr>
        <p:txBody>
          <a:bodyPr>
            <a:normAutofit/>
          </a:bodyPr>
          <a:lstStyle/>
          <a:p>
            <a:r>
              <a:rPr lang="en-US" sz="2400" dirty="0" err="1"/>
              <a:t>Wisudawan</a:t>
            </a:r>
            <a:r>
              <a:rPr lang="en-US" sz="2400" dirty="0"/>
              <a:t> </a:t>
            </a:r>
            <a:r>
              <a:rPr lang="en-US" sz="2400" dirty="0" err="1"/>
              <a:t>berbaris</a:t>
            </a:r>
            <a:r>
              <a:rPr lang="en-US" sz="2400" dirty="0"/>
              <a:t> di area teras </a:t>
            </a:r>
            <a:r>
              <a:rPr lang="en-US" sz="2400" dirty="0" err="1"/>
              <a:t>Grha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Kanan/Kiri,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departemen</a:t>
            </a:r>
            <a:r>
              <a:rPr lang="en-US" sz="2400" dirty="0"/>
              <a:t>, dan </a:t>
            </a:r>
            <a:r>
              <a:rPr lang="en-US" sz="2400" dirty="0" err="1"/>
              <a:t>urut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Wisudawan</a:t>
            </a:r>
            <a:r>
              <a:rPr lang="en-US" sz="2400" dirty="0"/>
              <a:t>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memakai</a:t>
            </a:r>
            <a:r>
              <a:rPr lang="en-US" sz="2400" dirty="0"/>
              <a:t> </a:t>
            </a:r>
            <a:r>
              <a:rPr lang="en-US" sz="2400" dirty="0" err="1"/>
              <a:t>kelengkapan</a:t>
            </a:r>
            <a:r>
              <a:rPr lang="en-US" sz="2400" dirty="0"/>
              <a:t> </a:t>
            </a:r>
            <a:r>
              <a:rPr lang="en-US" sz="2400" dirty="0" err="1"/>
              <a:t>atribut</a:t>
            </a:r>
            <a:r>
              <a:rPr lang="en-US" sz="2400" dirty="0"/>
              <a:t> </a:t>
            </a:r>
            <a:r>
              <a:rPr lang="en-US" sz="2400" dirty="0" err="1"/>
              <a:t>wisuda</a:t>
            </a:r>
            <a:r>
              <a:rPr lang="en-US" sz="2400" dirty="0"/>
              <a:t> </a:t>
            </a:r>
            <a:r>
              <a:rPr lang="en-US" sz="2400" dirty="0" err="1"/>
              <a:t>sebelum</a:t>
            </a:r>
            <a:r>
              <a:rPr lang="en-US" sz="2400" dirty="0"/>
              <a:t> </a:t>
            </a:r>
            <a:r>
              <a:rPr lang="en-US" sz="2400" dirty="0" err="1"/>
              <a:t>masuk</a:t>
            </a:r>
            <a:r>
              <a:rPr lang="en-US" sz="2400" dirty="0"/>
              <a:t> </a:t>
            </a:r>
            <a:r>
              <a:rPr lang="en-US" sz="2400" dirty="0" err="1"/>
              <a:t>ruangan</a:t>
            </a:r>
            <a:r>
              <a:rPr lang="en-US" sz="24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651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724A88-193F-8BDB-023E-7926D27455D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25F8D-E385-CCFE-B4D2-31028F33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3995F0A-E5A3-8D37-628F-301BD8C74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29" y="620688"/>
            <a:ext cx="7676973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CDC5812-CD22-1FE6-2E7B-E3978BD94EC7}"/>
              </a:ext>
            </a:extLst>
          </p:cNvPr>
          <p:cNvGrpSpPr/>
          <p:nvPr/>
        </p:nvGrpSpPr>
        <p:grpSpPr>
          <a:xfrm>
            <a:off x="3117760" y="1533429"/>
            <a:ext cx="3168948" cy="3620741"/>
            <a:chOff x="2189315" y="1749453"/>
            <a:chExt cx="3168948" cy="362074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2BF10FA-B1BD-3BFA-1516-72F7571E30AA}"/>
                </a:ext>
              </a:extLst>
            </p:cNvPr>
            <p:cNvSpPr/>
            <p:nvPr/>
          </p:nvSpPr>
          <p:spPr>
            <a:xfrm rot="1727604">
              <a:off x="5180775" y="3521747"/>
              <a:ext cx="102863" cy="18484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20459D-F104-DED2-E51D-E1D7E750E6B3}"/>
                </a:ext>
              </a:extLst>
            </p:cNvPr>
            <p:cNvSpPr/>
            <p:nvPr/>
          </p:nvSpPr>
          <p:spPr>
            <a:xfrm rot="19867689">
              <a:off x="2240959" y="3510949"/>
              <a:ext cx="98979" cy="18488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917821E-25CF-420E-EC03-C34A8651B6E3}"/>
                </a:ext>
              </a:extLst>
            </p:cNvPr>
            <p:cNvSpPr/>
            <p:nvPr/>
          </p:nvSpPr>
          <p:spPr>
            <a:xfrm rot="1789644">
              <a:off x="2189315" y="1749454"/>
              <a:ext cx="102577" cy="18448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1F844F4-E16F-684C-9636-77F1A0B1E35F}"/>
                </a:ext>
              </a:extLst>
            </p:cNvPr>
            <p:cNvSpPr/>
            <p:nvPr/>
          </p:nvSpPr>
          <p:spPr>
            <a:xfrm rot="9044493">
              <a:off x="5255686" y="1749453"/>
              <a:ext cx="102577" cy="184480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3E17BE-0146-64A0-FA90-B469476C05D4}"/>
                </a:ext>
              </a:extLst>
            </p:cNvPr>
            <p:cNvSpPr/>
            <p:nvPr/>
          </p:nvSpPr>
          <p:spPr>
            <a:xfrm rot="5400000">
              <a:off x="3036814" y="5029550"/>
              <a:ext cx="100802" cy="5209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2FFEE4-0538-87DD-8852-4ECC33111FB5}"/>
              </a:ext>
            </a:extLst>
          </p:cNvPr>
          <p:cNvSpPr txBox="1"/>
          <p:nvPr/>
        </p:nvSpPr>
        <p:spPr>
          <a:xfrm>
            <a:off x="6896588" y="3314025"/>
            <a:ext cx="113781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AREA TUNGGU BARISAN KANAN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A76C40-1826-8ED4-0139-2DA387D3C184}"/>
              </a:ext>
            </a:extLst>
          </p:cNvPr>
          <p:cNvSpPr txBox="1"/>
          <p:nvPr/>
        </p:nvSpPr>
        <p:spPr>
          <a:xfrm>
            <a:off x="1395610" y="3336579"/>
            <a:ext cx="1137811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AREA TUNGGU BARISAN KIRI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A71C8E-66A3-95CD-1539-88F1C85C5B25}"/>
              </a:ext>
            </a:extLst>
          </p:cNvPr>
          <p:cNvSpPr txBox="1"/>
          <p:nvPr/>
        </p:nvSpPr>
        <p:spPr>
          <a:xfrm>
            <a:off x="7397051" y="1143228"/>
            <a:ext cx="2471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Wisudawan</a:t>
            </a:r>
            <a:r>
              <a:rPr lang="en-US" sz="2000" dirty="0"/>
              <a:t> </a:t>
            </a:r>
            <a:r>
              <a:rPr lang="en-US" sz="2000" dirty="0" err="1"/>
              <a:t>menunggu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titik</a:t>
            </a:r>
            <a:r>
              <a:rPr lang="en-US" sz="2000" dirty="0"/>
              <a:t> </a:t>
            </a:r>
            <a:r>
              <a:rPr lang="en-US" sz="2000" dirty="0" err="1"/>
              <a:t>kumpul</a:t>
            </a:r>
            <a:r>
              <a:rPr lang="en-US" sz="2000" dirty="0"/>
              <a:t> </a:t>
            </a:r>
            <a:r>
              <a:rPr lang="en-US" sz="2000" dirty="0" err="1"/>
              <a:t>departemen</a:t>
            </a:r>
            <a:r>
              <a:rPr lang="en-US" sz="2000" dirty="0"/>
              <a:t> (</a:t>
            </a:r>
            <a:r>
              <a:rPr lang="en-US" sz="2000" dirty="0" err="1"/>
              <a:t>kanan</a:t>
            </a:r>
            <a:r>
              <a:rPr lang="en-US" sz="2000" dirty="0"/>
              <a:t> dan </a:t>
            </a:r>
            <a:r>
              <a:rPr lang="en-US" sz="2000" dirty="0" err="1"/>
              <a:t>kiri</a:t>
            </a:r>
            <a:r>
              <a:rPr lang="en-US" sz="2000" dirty="0"/>
              <a:t>).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88D2D3-D321-A0C9-7D76-6827C8D6B191}"/>
              </a:ext>
            </a:extLst>
          </p:cNvPr>
          <p:cNvSpPr txBox="1"/>
          <p:nvPr/>
        </p:nvSpPr>
        <p:spPr>
          <a:xfrm>
            <a:off x="8391343" y="3280241"/>
            <a:ext cx="30167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Penting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</a:p>
          <a:p>
            <a:r>
              <a:rPr lang="en-US" sz="2000" dirty="0" err="1"/>
              <a:t>Semua</a:t>
            </a:r>
            <a:r>
              <a:rPr lang="en-US" sz="2000" dirty="0"/>
              <a:t> </a:t>
            </a:r>
            <a:r>
              <a:rPr lang="en-US" sz="2000" dirty="0" err="1"/>
              <a:t>wisudawan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mengetahui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, baris dan </a:t>
            </a:r>
            <a:r>
              <a:rPr lang="en-US" sz="2000" dirty="0" err="1"/>
              <a:t>lokasi</a:t>
            </a:r>
            <a:r>
              <a:rPr lang="en-US" sz="2000" dirty="0"/>
              <a:t> (</a:t>
            </a:r>
            <a:r>
              <a:rPr lang="en-US" sz="2000" dirty="0" err="1"/>
              <a:t>misal</a:t>
            </a:r>
            <a:r>
              <a:rPr lang="en-US" sz="2000" dirty="0"/>
              <a:t> A-Kanan)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4DF80C-21E7-EF90-1961-191C327E59AB}"/>
              </a:ext>
            </a:extLst>
          </p:cNvPr>
          <p:cNvSpPr txBox="1"/>
          <p:nvPr/>
        </p:nvSpPr>
        <p:spPr>
          <a:xfrm>
            <a:off x="4273280" y="1772816"/>
            <a:ext cx="107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PANGGUNG PROSESI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81870F-C0D5-8A9B-ABDE-B3468BC9D6B7}"/>
              </a:ext>
            </a:extLst>
          </p:cNvPr>
          <p:cNvSpPr/>
          <p:nvPr/>
        </p:nvSpPr>
        <p:spPr>
          <a:xfrm>
            <a:off x="4965175" y="3009148"/>
            <a:ext cx="711864" cy="9349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KURSI KANAN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59F371-768C-DA7F-05A4-6BC5DA684B30}"/>
              </a:ext>
            </a:extLst>
          </p:cNvPr>
          <p:cNvSpPr/>
          <p:nvPr/>
        </p:nvSpPr>
        <p:spPr>
          <a:xfrm>
            <a:off x="3958970" y="3005869"/>
            <a:ext cx="711864" cy="938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KURSI KIRI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411C54-4379-A643-9467-2AFBD90693A3}"/>
              </a:ext>
            </a:extLst>
          </p:cNvPr>
          <p:cNvSpPr/>
          <p:nvPr/>
        </p:nvSpPr>
        <p:spPr>
          <a:xfrm rot="1789644">
            <a:off x="3001710" y="1461796"/>
            <a:ext cx="102577" cy="18448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2EDF9DD-F46D-9620-D41C-9FAECB46522C}"/>
              </a:ext>
            </a:extLst>
          </p:cNvPr>
          <p:cNvSpPr/>
          <p:nvPr/>
        </p:nvSpPr>
        <p:spPr>
          <a:xfrm rot="19867689">
            <a:off x="3052772" y="3366559"/>
            <a:ext cx="98979" cy="184883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029D4DB-FEF8-EB78-4B1C-E0D160CC09B0}"/>
              </a:ext>
            </a:extLst>
          </p:cNvPr>
          <p:cNvSpPr/>
          <p:nvPr/>
        </p:nvSpPr>
        <p:spPr>
          <a:xfrm rot="5400000">
            <a:off x="3965258" y="4953348"/>
            <a:ext cx="100802" cy="520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E4578E0-5296-49FB-CDCC-5273F83B6D60}"/>
              </a:ext>
            </a:extLst>
          </p:cNvPr>
          <p:cNvSpPr/>
          <p:nvPr/>
        </p:nvSpPr>
        <p:spPr>
          <a:xfrm rot="5400000">
            <a:off x="5314996" y="4813526"/>
            <a:ext cx="100802" cy="520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13372A-C508-0114-4342-25D83C5C024E}"/>
              </a:ext>
            </a:extLst>
          </p:cNvPr>
          <p:cNvSpPr/>
          <p:nvPr/>
        </p:nvSpPr>
        <p:spPr>
          <a:xfrm rot="5400000">
            <a:off x="5315958" y="4953348"/>
            <a:ext cx="100802" cy="52092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90B7A8E-5444-3D3A-B209-915C0D4B79E8}"/>
              </a:ext>
            </a:extLst>
          </p:cNvPr>
          <p:cNvSpPr/>
          <p:nvPr/>
        </p:nvSpPr>
        <p:spPr>
          <a:xfrm rot="1727604">
            <a:off x="6223222" y="3375166"/>
            <a:ext cx="102863" cy="184844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F9FFF6-3155-034D-F280-947EA33E9B77}"/>
              </a:ext>
            </a:extLst>
          </p:cNvPr>
          <p:cNvSpPr/>
          <p:nvPr/>
        </p:nvSpPr>
        <p:spPr>
          <a:xfrm rot="9044493">
            <a:off x="6307540" y="1461795"/>
            <a:ext cx="102577" cy="184480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3BCBDF-F72A-C94C-F07D-8D7A58D5BACB}"/>
              </a:ext>
            </a:extLst>
          </p:cNvPr>
          <p:cNvSpPr txBox="1"/>
          <p:nvPr/>
        </p:nvSpPr>
        <p:spPr>
          <a:xfrm>
            <a:off x="2551914" y="4805878"/>
            <a:ext cx="886210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/>
              <a:t>PERHATIKAN TEMPELAN NAMA PRODI</a:t>
            </a:r>
          </a:p>
        </p:txBody>
      </p:sp>
    </p:spTree>
    <p:extLst>
      <p:ext uri="{BB962C8B-B14F-4D97-AF65-F5344CB8AC3E}">
        <p14:creationId xmlns:p14="http://schemas.microsoft.com/office/powerpoint/2010/main" val="26072672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masuk</a:t>
            </a:r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Wisudawan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upacara</a:t>
            </a:r>
            <a:r>
              <a:rPr lang="en-US" dirty="0"/>
              <a:t> jam 07.00 WIB.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6E51D-0E5E-98CC-19AE-F6AC7B00BF2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1397" y="1953927"/>
            <a:ext cx="4705004" cy="3687762"/>
          </a:xfrm>
        </p:spPr>
        <p:txBody>
          <a:bodyPr>
            <a:normAutofit/>
          </a:bodyPr>
          <a:lstStyle/>
          <a:p>
            <a:r>
              <a:rPr lang="en-US" sz="2400" dirty="0" err="1"/>
              <a:t>Wisudawan</a:t>
            </a:r>
            <a:r>
              <a:rPr lang="en-US" sz="2400" dirty="0"/>
              <a:t>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mengetahui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</a:t>
            </a:r>
            <a:r>
              <a:rPr lang="en-US" sz="2400" dirty="0" err="1"/>
              <a:t>kursinya</a:t>
            </a:r>
            <a:r>
              <a:rPr lang="en-US" sz="2400" dirty="0"/>
              <a:t>, </a:t>
            </a:r>
            <a:r>
              <a:rPr lang="en-US" sz="2400" dirty="0" err="1"/>
              <a:t>misal</a:t>
            </a:r>
            <a:r>
              <a:rPr lang="en-US" sz="2400" dirty="0"/>
              <a:t>: D-129-KIRI</a:t>
            </a:r>
          </a:p>
          <a:p>
            <a:r>
              <a:rPr lang="en-US" sz="2400" dirty="0" err="1"/>
              <a:t>Wisudawan</a:t>
            </a:r>
            <a:r>
              <a:rPr lang="en-US" sz="2400" dirty="0"/>
              <a:t> duduk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kursinya</a:t>
            </a:r>
            <a:r>
              <a:rPr lang="en-US" sz="2400" dirty="0"/>
              <a:t> masing-masing,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dan </a:t>
            </a:r>
            <a:r>
              <a:rPr lang="en-US" sz="2400" dirty="0" err="1"/>
              <a:t>nama</a:t>
            </a:r>
            <a:r>
              <a:rPr lang="en-US" sz="2400" dirty="0"/>
              <a:t> di </a:t>
            </a:r>
            <a:r>
              <a:rPr lang="en-US" sz="2400" dirty="0" err="1"/>
              <a:t>tiap</a:t>
            </a:r>
            <a:r>
              <a:rPr lang="en-US" sz="2400" dirty="0"/>
              <a:t> </a:t>
            </a:r>
            <a:r>
              <a:rPr lang="en-US" sz="2400" dirty="0" err="1"/>
              <a:t>kursi</a:t>
            </a:r>
            <a:r>
              <a:rPr lang="en-US" sz="24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224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7C9F7-AF7C-F5D3-7F6F-FD87F09A2AB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28E61-9BCD-91C8-2454-10AE54E3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060A1C5-4E6B-2C51-ABA7-EAD735A6A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52" y="660347"/>
            <a:ext cx="7676973" cy="5537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E77A84-B4D4-99B5-FAC1-44C354C2BEBA}"/>
              </a:ext>
            </a:extLst>
          </p:cNvPr>
          <p:cNvSpPr txBox="1"/>
          <p:nvPr/>
        </p:nvSpPr>
        <p:spPr>
          <a:xfrm>
            <a:off x="5860602" y="4824882"/>
            <a:ext cx="122511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BARISAN KANAN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D302A3-94DC-9444-703F-D2CC32297060}"/>
              </a:ext>
            </a:extLst>
          </p:cNvPr>
          <p:cNvSpPr txBox="1"/>
          <p:nvPr/>
        </p:nvSpPr>
        <p:spPr>
          <a:xfrm>
            <a:off x="2202647" y="4777200"/>
            <a:ext cx="139697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BARISAN KIRI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1845356-365C-2C06-C87A-8A4B6303D7E6}"/>
              </a:ext>
            </a:extLst>
          </p:cNvPr>
          <p:cNvSpPr/>
          <p:nvPr/>
        </p:nvSpPr>
        <p:spPr>
          <a:xfrm rot="5400000">
            <a:off x="4149828" y="4641918"/>
            <a:ext cx="100804" cy="92263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22AB1E-ECBC-63AA-7D19-E550C673CF65}"/>
              </a:ext>
            </a:extLst>
          </p:cNvPr>
          <p:cNvSpPr/>
          <p:nvPr/>
        </p:nvSpPr>
        <p:spPr>
          <a:xfrm rot="5400000">
            <a:off x="5183337" y="4641919"/>
            <a:ext cx="100805" cy="9226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447807-C98D-020F-B427-25EE7C78FD33}"/>
              </a:ext>
            </a:extLst>
          </p:cNvPr>
          <p:cNvSpPr/>
          <p:nvPr/>
        </p:nvSpPr>
        <p:spPr>
          <a:xfrm>
            <a:off x="4776487" y="4438598"/>
            <a:ext cx="101087" cy="67867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797BA-B058-9736-8225-0E93E6AD1F92}"/>
              </a:ext>
            </a:extLst>
          </p:cNvPr>
          <p:cNvSpPr/>
          <p:nvPr/>
        </p:nvSpPr>
        <p:spPr>
          <a:xfrm>
            <a:off x="4576285" y="4438598"/>
            <a:ext cx="101087" cy="71504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6421A5-88DB-3C6F-41A6-7EADB9D0E991}"/>
              </a:ext>
            </a:extLst>
          </p:cNvPr>
          <p:cNvSpPr txBox="1"/>
          <p:nvPr/>
        </p:nvSpPr>
        <p:spPr>
          <a:xfrm>
            <a:off x="4182892" y="1745441"/>
            <a:ext cx="1077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PANGGUNG PROSESI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34FBFF9-C4BE-A34D-E3E0-5507DE18BAEE}"/>
              </a:ext>
            </a:extLst>
          </p:cNvPr>
          <p:cNvSpPr/>
          <p:nvPr/>
        </p:nvSpPr>
        <p:spPr>
          <a:xfrm>
            <a:off x="4877574" y="2927113"/>
            <a:ext cx="711864" cy="93494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KURSI KANAN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6C169F-835E-8D8B-FEBE-3F6B400B68F4}"/>
              </a:ext>
            </a:extLst>
          </p:cNvPr>
          <p:cNvSpPr/>
          <p:nvPr/>
        </p:nvSpPr>
        <p:spPr>
          <a:xfrm>
            <a:off x="3871369" y="2923834"/>
            <a:ext cx="711864" cy="93822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KURSI KIRI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FE31D48-08E0-D682-25CC-D1431BD3EE80}"/>
              </a:ext>
            </a:extLst>
          </p:cNvPr>
          <p:cNvCxnSpPr>
            <a:cxnSpLocks/>
          </p:cNvCxnSpPr>
          <p:nvPr/>
        </p:nvCxnSpPr>
        <p:spPr>
          <a:xfrm flipV="1">
            <a:off x="4614940" y="4645581"/>
            <a:ext cx="0" cy="26323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06D0716-4060-5FE7-5717-CBD660EA7A0F}"/>
              </a:ext>
            </a:extLst>
          </p:cNvPr>
          <p:cNvCxnSpPr>
            <a:cxnSpLocks/>
          </p:cNvCxnSpPr>
          <p:nvPr/>
        </p:nvCxnSpPr>
        <p:spPr>
          <a:xfrm flipV="1">
            <a:off x="4827030" y="4671149"/>
            <a:ext cx="0" cy="263238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0C08A1D-94AC-6A83-A0A5-28082A3F0B39}"/>
              </a:ext>
            </a:extLst>
          </p:cNvPr>
          <p:cNvSpPr txBox="1"/>
          <p:nvPr/>
        </p:nvSpPr>
        <p:spPr>
          <a:xfrm>
            <a:off x="7397051" y="1143228"/>
            <a:ext cx="2471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Wisudawan</a:t>
            </a:r>
            <a:r>
              <a:rPr lang="en-US" sz="2000" dirty="0"/>
              <a:t> </a:t>
            </a:r>
            <a:r>
              <a:rPr lang="en-US" sz="2000" dirty="0" err="1"/>
              <a:t>masuk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arahan</a:t>
            </a:r>
            <a:r>
              <a:rPr lang="en-US" sz="2000" dirty="0"/>
              <a:t>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dan duduk </a:t>
            </a:r>
            <a:r>
              <a:rPr lang="en-US" sz="2000" dirty="0" err="1"/>
              <a:t>sesuai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masing-masing.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CE0EC-3342-DC5B-EA65-FE128B9BFDCD}"/>
              </a:ext>
            </a:extLst>
          </p:cNvPr>
          <p:cNvSpPr txBox="1"/>
          <p:nvPr/>
        </p:nvSpPr>
        <p:spPr>
          <a:xfrm>
            <a:off x="8391343" y="3280241"/>
            <a:ext cx="301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Penting</a:t>
            </a:r>
            <a:r>
              <a:rPr lang="en-US" sz="2000" dirty="0">
                <a:solidFill>
                  <a:srgbClr val="FF0000"/>
                </a:solidFill>
              </a:rPr>
              <a:t>:</a:t>
            </a:r>
            <a:r>
              <a:rPr lang="en-US" sz="2000" dirty="0"/>
              <a:t> </a:t>
            </a:r>
          </a:p>
          <a:p>
            <a:r>
              <a:rPr lang="en-US" sz="2000" dirty="0"/>
              <a:t>Lokasi duduk </a:t>
            </a:r>
            <a:r>
              <a:rPr lang="en-US" sz="2000" dirty="0" err="1"/>
              <a:t>terkait</a:t>
            </a:r>
            <a:r>
              <a:rPr lang="en-US" sz="2000" dirty="0"/>
              <a:t> </a:t>
            </a:r>
            <a:r>
              <a:rPr lang="en-US" sz="2000" dirty="0" err="1"/>
              <a:t>urutan</a:t>
            </a:r>
            <a:r>
              <a:rPr lang="en-US" sz="2000" dirty="0"/>
              <a:t> </a:t>
            </a:r>
            <a:r>
              <a:rPr lang="en-US" sz="2000" dirty="0" err="1"/>
              <a:t>pemanggilan</a:t>
            </a:r>
            <a:r>
              <a:rPr lang="en-US" sz="2000" dirty="0"/>
              <a:t> </a:t>
            </a:r>
            <a:r>
              <a:rPr lang="en-US" sz="2000" dirty="0" err="1"/>
              <a:t>penerimaan</a:t>
            </a:r>
            <a:r>
              <a:rPr lang="en-US" sz="2000" dirty="0"/>
              <a:t> ijazah.</a:t>
            </a:r>
          </a:p>
        </p:txBody>
      </p:sp>
    </p:spTree>
    <p:extLst>
      <p:ext uri="{BB962C8B-B14F-4D97-AF65-F5344CB8AC3E}">
        <p14:creationId xmlns:p14="http://schemas.microsoft.com/office/powerpoint/2010/main" val="2875002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ALUR </a:t>
            </a:r>
            <a:r>
              <a:rPr lang="en-US" dirty="0" err="1"/>
              <a:t>serah</a:t>
            </a:r>
            <a:r>
              <a:rPr lang="en-US" dirty="0"/>
              <a:t> </a:t>
            </a:r>
            <a:r>
              <a:rPr lang="en-US" dirty="0" err="1"/>
              <a:t>terima</a:t>
            </a:r>
            <a:r>
              <a:rPr lang="en-US" dirty="0"/>
              <a:t> ijazah</a:t>
            </a:r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Wisudawan</a:t>
            </a:r>
            <a:r>
              <a:rPr lang="en-US" dirty="0"/>
              <a:t>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urutan</a:t>
            </a:r>
            <a:r>
              <a:rPr lang="en-US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6E51D-0E5E-98CC-19AE-F6AC7B00BF2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1397" y="1549400"/>
            <a:ext cx="4705004" cy="4092289"/>
          </a:xfrm>
        </p:spPr>
        <p:txBody>
          <a:bodyPr>
            <a:normAutofit/>
          </a:bodyPr>
          <a:lstStyle/>
          <a:p>
            <a:r>
              <a:rPr lang="en-US" sz="2400" dirty="0" err="1"/>
              <a:t>Wisudawan</a:t>
            </a:r>
            <a:r>
              <a:rPr lang="en-US" sz="2400" dirty="0"/>
              <a:t> </a:t>
            </a:r>
            <a:r>
              <a:rPr lang="en-US" sz="2400" dirty="0" err="1"/>
              <a:t>bersiap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dipersiapkan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berbaris</a:t>
            </a:r>
            <a:r>
              <a:rPr lang="en-US" sz="2400" dirty="0"/>
              <a:t> di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panggung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Informasikan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petugas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rekan</a:t>
            </a:r>
            <a:r>
              <a:rPr lang="en-US" sz="2400" dirty="0"/>
              <a:t> </a:t>
            </a:r>
            <a:r>
              <a:rPr lang="en-US" sz="2400" dirty="0" err="1"/>
              <a:t>setelah</a:t>
            </a:r>
            <a:r>
              <a:rPr lang="en-US" sz="2400" dirty="0"/>
              <a:t> </a:t>
            </a:r>
            <a:r>
              <a:rPr lang="en-US" sz="2400" dirty="0" err="1"/>
              <a:t>nomor</a:t>
            </a:r>
            <a:r>
              <a:rPr lang="en-US" sz="2400" dirty="0"/>
              <a:t> Anda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hadir</a:t>
            </a:r>
            <a:r>
              <a:rPr lang="en-US" sz="2400" dirty="0"/>
              <a:t>!</a:t>
            </a:r>
          </a:p>
          <a:p>
            <a:r>
              <a:rPr lang="en-US" sz="2400" dirty="0" err="1"/>
              <a:t>Wisudawan</a:t>
            </a:r>
            <a:r>
              <a:rPr lang="en-US" sz="2400" dirty="0"/>
              <a:t> </a:t>
            </a:r>
            <a:r>
              <a:rPr lang="en-US" sz="2400" dirty="0" err="1"/>
              <a:t>dipanggil</a:t>
            </a:r>
            <a:r>
              <a:rPr lang="en-US" sz="2400" dirty="0"/>
              <a:t> </a:t>
            </a:r>
            <a:r>
              <a:rPr lang="en-US" sz="2400" dirty="0" err="1"/>
              <a:t>nama</a:t>
            </a:r>
            <a:r>
              <a:rPr lang="en-US" sz="2400" dirty="0"/>
              <a:t> oleh </a:t>
            </a:r>
            <a:r>
              <a:rPr lang="en-US" sz="2400" dirty="0" err="1"/>
              <a:t>Kadep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Dekan</a:t>
            </a:r>
            <a:r>
              <a:rPr lang="en-US" sz="2400" dirty="0"/>
              <a:t> dan </a:t>
            </a:r>
            <a:r>
              <a:rPr lang="en-US" sz="2400" dirty="0" err="1"/>
              <a:t>berfoto</a:t>
            </a:r>
            <a:r>
              <a:rPr lang="en-US" sz="2400" dirty="0"/>
              <a:t>, </a:t>
            </a:r>
            <a:r>
              <a:rPr lang="en-US" sz="2400" dirty="0" err="1"/>
              <a:t>lanjut</a:t>
            </a:r>
            <a:r>
              <a:rPr lang="en-US" sz="2400" dirty="0"/>
              <a:t> </a:t>
            </a:r>
            <a:r>
              <a:rPr lang="en-US" sz="2400" dirty="0" err="1"/>
              <a:t>maju</a:t>
            </a:r>
            <a:r>
              <a:rPr lang="en-US" sz="2400" dirty="0"/>
              <a:t> </a:t>
            </a:r>
            <a:r>
              <a:rPr lang="en-US" sz="2400" dirty="0" err="1"/>
              <a:t>foto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Rektor</a:t>
            </a:r>
            <a:r>
              <a:rPr lang="en-US" sz="24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29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881383A-8C49-638C-AA7C-7CD43AEB91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98531" y="1747584"/>
            <a:ext cx="6192838" cy="3687763"/>
          </a:xfrm>
        </p:spPr>
        <p:txBody>
          <a:bodyPr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BE465D-B381-F787-84FF-99C4A32F10D4}"/>
              </a:ext>
            </a:extLst>
          </p:cNvPr>
          <p:cNvGrpSpPr/>
          <p:nvPr/>
        </p:nvGrpSpPr>
        <p:grpSpPr>
          <a:xfrm>
            <a:off x="849333" y="579407"/>
            <a:ext cx="7676973" cy="5537305"/>
            <a:chOff x="56658" y="971525"/>
            <a:chExt cx="7676973" cy="553730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39C9B061-2AF4-FA32-C367-D1BBCC42A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8" y="971525"/>
              <a:ext cx="7676973" cy="553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7EC9BB-AEA1-12AE-A5A2-0B7EE6A785B0}"/>
                </a:ext>
              </a:extLst>
            </p:cNvPr>
            <p:cNvSpPr/>
            <p:nvPr/>
          </p:nvSpPr>
          <p:spPr>
            <a:xfrm>
              <a:off x="3998625" y="3231896"/>
              <a:ext cx="711864" cy="9349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KURSI KANAN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2842E8-8FE6-B5E1-FF29-8B0183168520}"/>
                </a:ext>
              </a:extLst>
            </p:cNvPr>
            <p:cNvSpPr/>
            <p:nvPr/>
          </p:nvSpPr>
          <p:spPr>
            <a:xfrm>
              <a:off x="2992420" y="3228617"/>
              <a:ext cx="711864" cy="938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KURSI KIRI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9595158-5031-B882-D3E4-2F4A8F9FD6C3}"/>
                </a:ext>
              </a:extLst>
            </p:cNvPr>
            <p:cNvSpPr txBox="1"/>
            <p:nvPr/>
          </p:nvSpPr>
          <p:spPr>
            <a:xfrm>
              <a:off x="3348352" y="2065822"/>
              <a:ext cx="10775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PANGGUNG PROSESI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81C8C33-9D1E-EDFC-F1EE-B27B4F0295EB}"/>
              </a:ext>
            </a:extLst>
          </p:cNvPr>
          <p:cNvGrpSpPr/>
          <p:nvPr/>
        </p:nvGrpSpPr>
        <p:grpSpPr>
          <a:xfrm>
            <a:off x="2846528" y="2058261"/>
            <a:ext cx="2106289" cy="2130311"/>
            <a:chOff x="2059936" y="2438428"/>
            <a:chExt cx="2106289" cy="213031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26BA7CE-AEF9-80A4-3DD9-9831F1D25ACB}"/>
                </a:ext>
              </a:extLst>
            </p:cNvPr>
            <p:cNvSpPr txBox="1"/>
            <p:nvPr/>
          </p:nvSpPr>
          <p:spPr>
            <a:xfrm>
              <a:off x="2059936" y="2438428"/>
              <a:ext cx="88621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/>
                <a:t>TITIK BERHENTI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9D1E4FE-A398-AE20-7CCF-2ED0E75F12DA}"/>
                </a:ext>
              </a:extLst>
            </p:cNvPr>
            <p:cNvSpPr/>
            <p:nvPr/>
          </p:nvSpPr>
          <p:spPr>
            <a:xfrm flipH="1" flipV="1">
              <a:off x="2627784" y="2807760"/>
              <a:ext cx="185985" cy="1171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308BBC1-D11C-153E-94FE-B6E37F572487}"/>
                </a:ext>
              </a:extLst>
            </p:cNvPr>
            <p:cNvSpPr/>
            <p:nvPr/>
          </p:nvSpPr>
          <p:spPr>
            <a:xfrm rot="5400000">
              <a:off x="3588221" y="3938404"/>
              <a:ext cx="78484" cy="10775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86713CC-9E3C-5525-3641-415BEF0ED56E}"/>
                </a:ext>
              </a:extLst>
            </p:cNvPr>
            <p:cNvGrpSpPr/>
            <p:nvPr/>
          </p:nvGrpSpPr>
          <p:grpSpPr>
            <a:xfrm>
              <a:off x="2609130" y="2980169"/>
              <a:ext cx="234678" cy="1588570"/>
              <a:chOff x="2561463" y="2980169"/>
              <a:chExt cx="234678" cy="1588570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DAACD430-C55B-32A4-BD21-012B0FEA7BD8}"/>
                  </a:ext>
                </a:extLst>
              </p:cNvPr>
              <p:cNvSpPr/>
              <p:nvPr/>
            </p:nvSpPr>
            <p:spPr>
              <a:xfrm rot="19803330">
                <a:off x="2717657" y="3491214"/>
                <a:ext cx="78484" cy="107752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9CE740C4-13D2-8A62-58A0-9EC6ADBEBA12}"/>
                  </a:ext>
                </a:extLst>
              </p:cNvPr>
              <p:cNvSpPr/>
              <p:nvPr/>
            </p:nvSpPr>
            <p:spPr>
              <a:xfrm rot="1134239" flipH="1">
                <a:off x="2561463" y="2980169"/>
                <a:ext cx="89411" cy="6282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C096F926-5C62-DB30-A3EC-51F921D5E3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678" y="4467167"/>
              <a:ext cx="158806" cy="2037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C051F0F-BBE2-446C-B326-5702AF77D3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556978" y="3586733"/>
              <a:ext cx="70806" cy="144825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3EDF049-4316-ADFA-AE91-CA285D7D95B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91487" y="3054288"/>
              <a:ext cx="58577" cy="136799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90FBA8D5-4922-7A4F-ED80-41A91D5A504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99300" y="4022017"/>
              <a:ext cx="70806" cy="144825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4BA0CC1-DF46-7244-2052-A042F45010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8039" y="4466978"/>
              <a:ext cx="158806" cy="2037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58B813D-112C-AF98-07B9-0F28112E7D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78699" y="4457534"/>
              <a:ext cx="158806" cy="20376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28E61-9BCD-91C8-2454-10AE54E3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C08A1D-94AC-6A83-A0A5-28082A3F0B39}"/>
              </a:ext>
            </a:extLst>
          </p:cNvPr>
          <p:cNvSpPr txBox="1"/>
          <p:nvPr/>
        </p:nvSpPr>
        <p:spPr>
          <a:xfrm>
            <a:off x="7397051" y="1143228"/>
            <a:ext cx="2471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Wisudawan</a:t>
            </a:r>
            <a:r>
              <a:rPr lang="en-US" sz="2000" dirty="0"/>
              <a:t> per baris </a:t>
            </a:r>
            <a:r>
              <a:rPr lang="en-US" sz="2000" dirty="0" err="1"/>
              <a:t>beranjak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</a:t>
            </a:r>
            <a:r>
              <a:rPr lang="en-US" sz="2000" dirty="0" err="1"/>
              <a:t>saat</a:t>
            </a:r>
            <a:r>
              <a:rPr lang="en-US" sz="2000" dirty="0"/>
              <a:t> </a:t>
            </a:r>
            <a:r>
              <a:rPr lang="en-US" sz="2000" dirty="0" err="1"/>
              <a:t>diarahkan</a:t>
            </a:r>
            <a:r>
              <a:rPr lang="en-US" sz="2000" dirty="0"/>
              <a:t> oleh </a:t>
            </a:r>
            <a:r>
              <a:rPr lang="en-US" sz="2000" dirty="0" err="1"/>
              <a:t>panitia</a:t>
            </a:r>
            <a:r>
              <a:rPr lang="en-US" sz="20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CE0EC-3342-DC5B-EA65-FE128B9BFDCD}"/>
              </a:ext>
            </a:extLst>
          </p:cNvPr>
          <p:cNvSpPr txBox="1"/>
          <p:nvPr/>
        </p:nvSpPr>
        <p:spPr>
          <a:xfrm>
            <a:off x="8391343" y="3280241"/>
            <a:ext cx="3016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Penting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2000" dirty="0" err="1"/>
              <a:t>Pastikan</a:t>
            </a:r>
            <a:r>
              <a:rPr lang="en-US" sz="2000" dirty="0"/>
              <a:t> </a:t>
            </a:r>
            <a:r>
              <a:rPr lang="en-US" sz="2000" dirty="0" err="1"/>
              <a:t>memakai</a:t>
            </a:r>
            <a:r>
              <a:rPr lang="en-US" sz="2000" dirty="0"/>
              <a:t> </a:t>
            </a:r>
            <a:r>
              <a:rPr lang="en-US" sz="2000" dirty="0" err="1"/>
              <a:t>kelengkapan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 </a:t>
            </a:r>
            <a:r>
              <a:rPr lang="en-US" sz="2000" dirty="0" err="1"/>
              <a:t>wisuda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benar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802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881383A-8C49-638C-AA7C-7CD43AEB91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98531" y="1747584"/>
            <a:ext cx="6192838" cy="3687763"/>
          </a:xfrm>
        </p:spPr>
        <p:txBody>
          <a:bodyPr/>
          <a:lstStyle/>
          <a:p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DBE465D-B381-F787-84FF-99C4A32F10D4}"/>
              </a:ext>
            </a:extLst>
          </p:cNvPr>
          <p:cNvGrpSpPr/>
          <p:nvPr/>
        </p:nvGrpSpPr>
        <p:grpSpPr>
          <a:xfrm>
            <a:off x="849333" y="579407"/>
            <a:ext cx="7676973" cy="5537305"/>
            <a:chOff x="56658" y="971525"/>
            <a:chExt cx="7676973" cy="5537305"/>
          </a:xfrm>
        </p:grpSpPr>
        <p:pic>
          <p:nvPicPr>
            <p:cNvPr id="35" name="Picture 2">
              <a:extLst>
                <a:ext uri="{FF2B5EF4-FFF2-40B4-BE49-F238E27FC236}">
                  <a16:creationId xmlns:a16="http://schemas.microsoft.com/office/drawing/2014/main" id="{39C9B061-2AF4-FA32-C367-D1BBCC42A5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58" y="971525"/>
              <a:ext cx="7676973" cy="553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C7EC9BB-AEA1-12AE-A5A2-0B7EE6A785B0}"/>
                </a:ext>
              </a:extLst>
            </p:cNvPr>
            <p:cNvSpPr/>
            <p:nvPr/>
          </p:nvSpPr>
          <p:spPr>
            <a:xfrm>
              <a:off x="3998625" y="3231896"/>
              <a:ext cx="711864" cy="93494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KURSI KANAN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2F2842E8-8FE6-B5E1-FF29-8B0183168520}"/>
                </a:ext>
              </a:extLst>
            </p:cNvPr>
            <p:cNvSpPr/>
            <p:nvPr/>
          </p:nvSpPr>
          <p:spPr>
            <a:xfrm>
              <a:off x="2992420" y="3228617"/>
              <a:ext cx="711864" cy="93822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KURSI KIRI</a:t>
              </a: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28E61-9BCD-91C8-2454-10AE54E37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C08A1D-94AC-6A83-A0A5-28082A3F0B39}"/>
              </a:ext>
            </a:extLst>
          </p:cNvPr>
          <p:cNvSpPr txBox="1"/>
          <p:nvPr/>
        </p:nvSpPr>
        <p:spPr>
          <a:xfrm>
            <a:off x="7397051" y="1143228"/>
            <a:ext cx="24716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2000" dirty="0"/>
              <a:t>Wisudawan menerima ijazah dari Dekan dilanjutkan foto Bersama Rektor.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CE0EC-3342-DC5B-EA65-FE128B9BFDCD}"/>
              </a:ext>
            </a:extLst>
          </p:cNvPr>
          <p:cNvSpPr txBox="1"/>
          <p:nvPr/>
        </p:nvSpPr>
        <p:spPr>
          <a:xfrm>
            <a:off x="8221367" y="3048887"/>
            <a:ext cx="30167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Penting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</a:p>
          <a:p>
            <a:r>
              <a:rPr lang="en-US" sz="2000" dirty="0" err="1"/>
              <a:t>Wisudawan</a:t>
            </a:r>
            <a:r>
              <a:rPr lang="en-US" sz="2000" dirty="0"/>
              <a:t> </a:t>
            </a:r>
            <a:r>
              <a:rPr lang="en-US" sz="2000" dirty="0" err="1"/>
              <a:t>menuju</a:t>
            </a:r>
            <a:r>
              <a:rPr lang="en-US" sz="2000" dirty="0"/>
              <a:t> </a:t>
            </a:r>
            <a:r>
              <a:rPr lang="en-US" sz="2000" dirty="0" err="1"/>
              <a:t>meja</a:t>
            </a:r>
            <a:r>
              <a:rPr lang="en-US" sz="2000" dirty="0"/>
              <a:t> </a:t>
            </a:r>
            <a:r>
              <a:rPr lang="en-US" sz="2000" dirty="0" err="1"/>
              <a:t>tanda</a:t>
            </a:r>
            <a:r>
              <a:rPr lang="en-US" sz="2000" dirty="0"/>
              <a:t> </a:t>
            </a:r>
            <a:r>
              <a:rPr lang="en-US" sz="2000" dirty="0" err="1"/>
              <a:t>tangan</a:t>
            </a:r>
            <a:r>
              <a:rPr lang="en-US" sz="2000" dirty="0"/>
              <a:t> </a:t>
            </a:r>
            <a:r>
              <a:rPr lang="en-US" sz="2000" dirty="0" err="1"/>
              <a:t>bukti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ijazah dan </a:t>
            </a:r>
            <a:r>
              <a:rPr lang="en-US" sz="2000" dirty="0" err="1"/>
              <a:t>kembali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kursi</a:t>
            </a:r>
            <a:r>
              <a:rPr lang="en-US" sz="2000" dirty="0"/>
              <a:t> masing-masing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acara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selesai</a:t>
            </a:r>
            <a:endParaRPr lang="en-US" sz="20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4A01BA-A2CF-7656-F738-ADB8FA716150}"/>
              </a:ext>
            </a:extLst>
          </p:cNvPr>
          <p:cNvGrpSpPr/>
          <p:nvPr/>
        </p:nvGrpSpPr>
        <p:grpSpPr>
          <a:xfrm>
            <a:off x="2529487" y="1804947"/>
            <a:ext cx="4221063" cy="2166261"/>
            <a:chOff x="1691680" y="2348880"/>
            <a:chExt cx="4221063" cy="216626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F4747EB-8A45-60EC-7F3F-2DAFCC616D3B}"/>
                </a:ext>
              </a:extLst>
            </p:cNvPr>
            <p:cNvSpPr txBox="1"/>
            <p:nvPr/>
          </p:nvSpPr>
          <p:spPr>
            <a:xfrm>
              <a:off x="1691680" y="2996952"/>
              <a:ext cx="1018881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25" b="1" dirty="0"/>
                <a:t>TITIK PANGGIL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FE1C230-E0AB-6F43-EFAE-5EE47560D882}"/>
                </a:ext>
              </a:extLst>
            </p:cNvPr>
            <p:cNvSpPr/>
            <p:nvPr/>
          </p:nvSpPr>
          <p:spPr>
            <a:xfrm flipH="1">
              <a:off x="2555776" y="2947592"/>
              <a:ext cx="144017" cy="12695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69B42D1-A2BA-535E-5B16-29ED9D0B93CF}"/>
                </a:ext>
              </a:extLst>
            </p:cNvPr>
            <p:cNvSpPr txBox="1"/>
            <p:nvPr/>
          </p:nvSpPr>
          <p:spPr>
            <a:xfrm>
              <a:off x="1937882" y="2348880"/>
              <a:ext cx="1265966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25" b="1" dirty="0"/>
                <a:t>TERIMA IJAZAH DARI DEKAN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D0F8E27-F4B8-B632-7E74-9C79955FF690}"/>
                </a:ext>
              </a:extLst>
            </p:cNvPr>
            <p:cNvSpPr txBox="1"/>
            <p:nvPr/>
          </p:nvSpPr>
          <p:spPr>
            <a:xfrm>
              <a:off x="3444301" y="2399353"/>
              <a:ext cx="1129794" cy="2192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825" b="1" dirty="0">
                  <a:solidFill>
                    <a:schemeClr val="bg1"/>
                  </a:solidFill>
                </a:rPr>
                <a:t>FOTO DG REKTOR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E82F64A-79B9-39B6-4D5B-71A3B9D36F21}"/>
                </a:ext>
              </a:extLst>
            </p:cNvPr>
            <p:cNvSpPr/>
            <p:nvPr/>
          </p:nvSpPr>
          <p:spPr>
            <a:xfrm flipH="1">
              <a:off x="3036520" y="2637191"/>
              <a:ext cx="152722" cy="1444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863DE53-4C71-64BF-5D64-2FD4BFCBB4AD}"/>
                </a:ext>
              </a:extLst>
            </p:cNvPr>
            <p:cNvSpPr/>
            <p:nvPr/>
          </p:nvSpPr>
          <p:spPr>
            <a:xfrm flipH="1" flipV="1">
              <a:off x="3846205" y="2652819"/>
              <a:ext cx="194919" cy="144451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2923C6D-7A94-9F5E-9949-37AE5048A265}"/>
                </a:ext>
              </a:extLst>
            </p:cNvPr>
            <p:cNvSpPr txBox="1"/>
            <p:nvPr/>
          </p:nvSpPr>
          <p:spPr>
            <a:xfrm>
              <a:off x="1763688" y="2627620"/>
              <a:ext cx="8862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900" b="1" dirty="0"/>
                <a:t>TITIK BERHENTI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A80928A-A159-77BF-3B4C-381D4EE1C899}"/>
                </a:ext>
              </a:extLst>
            </p:cNvPr>
            <p:cNvSpPr/>
            <p:nvPr/>
          </p:nvSpPr>
          <p:spPr>
            <a:xfrm flipH="1" flipV="1">
              <a:off x="2627197" y="2738678"/>
              <a:ext cx="185985" cy="11718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97C46B7-9D5A-F47A-4E8F-EA90650D0C7F}"/>
                </a:ext>
              </a:extLst>
            </p:cNvPr>
            <p:cNvGrpSpPr/>
            <p:nvPr/>
          </p:nvGrpSpPr>
          <p:grpSpPr>
            <a:xfrm>
              <a:off x="2697355" y="2859132"/>
              <a:ext cx="1876479" cy="287403"/>
              <a:chOff x="2697355" y="2859132"/>
              <a:chExt cx="1876479" cy="287403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BBDD5B5-E8C2-A86C-BCDC-781E5070A71F}"/>
                  </a:ext>
                </a:extLst>
              </p:cNvPr>
              <p:cNvSpPr/>
              <p:nvPr/>
            </p:nvSpPr>
            <p:spPr>
              <a:xfrm rot="5400000" flipH="1">
                <a:off x="3802395" y="2159023"/>
                <a:ext cx="71330" cy="147154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3A8448B6-6173-8EAF-72D2-CB8461EBC9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226854" y="2894797"/>
                <a:ext cx="138391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70C8DD7E-9249-38BD-6DE4-4AC096FDB7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298139" y="2894797"/>
                <a:ext cx="138391" cy="0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C1DD5A2-6277-CA10-2E1E-2AF14120379D}"/>
                  </a:ext>
                </a:extLst>
              </p:cNvPr>
              <p:cNvSpPr/>
              <p:nvPr/>
            </p:nvSpPr>
            <p:spPr>
              <a:xfrm rot="3264166">
                <a:off x="2889182" y="2785883"/>
                <a:ext cx="76363" cy="46001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9C17E8D1-CBCF-8DE7-C279-806F69E78A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56336" y="3024783"/>
                <a:ext cx="166013" cy="121752"/>
              </a:xfrm>
              <a:prstGeom prst="straightConnector1">
                <a:avLst/>
              </a:prstGeom>
              <a:ln w="38100"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CB83AED-6B08-1E06-CAF3-0A602BC1E4A5}"/>
                </a:ext>
              </a:extLst>
            </p:cNvPr>
            <p:cNvSpPr/>
            <p:nvPr/>
          </p:nvSpPr>
          <p:spPr>
            <a:xfrm rot="8863958" flipH="1">
              <a:off x="4819302" y="2794864"/>
              <a:ext cx="60874" cy="11160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02637E-A81F-7119-3CAD-9A9789025FCF}"/>
                </a:ext>
              </a:extLst>
            </p:cNvPr>
            <p:cNvCxnSpPr>
              <a:cxnSpLocks/>
            </p:cNvCxnSpPr>
            <p:nvPr/>
          </p:nvCxnSpPr>
          <p:spPr>
            <a:xfrm>
              <a:off x="4697270" y="3120854"/>
              <a:ext cx="152469" cy="221274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03CFEDD-5A45-CE96-5C67-C0145A0F5FEE}"/>
                </a:ext>
              </a:extLst>
            </p:cNvPr>
            <p:cNvGrpSpPr/>
            <p:nvPr/>
          </p:nvGrpSpPr>
          <p:grpSpPr>
            <a:xfrm>
              <a:off x="3572537" y="3797021"/>
              <a:ext cx="1247092" cy="718120"/>
              <a:chOff x="3572537" y="3797021"/>
              <a:chExt cx="1247092" cy="718120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8A19BCB-9E8D-9168-974D-9E0CA7E92DAF}"/>
                  </a:ext>
                </a:extLst>
              </p:cNvPr>
              <p:cNvSpPr/>
              <p:nvPr/>
            </p:nvSpPr>
            <p:spPr>
              <a:xfrm rot="12407609" flipH="1">
                <a:off x="4730930" y="3797021"/>
                <a:ext cx="88699" cy="7181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DB64755-0F08-F6E8-F610-5EF14C8FDD22}"/>
                  </a:ext>
                </a:extLst>
              </p:cNvPr>
              <p:cNvSpPr/>
              <p:nvPr/>
            </p:nvSpPr>
            <p:spPr>
              <a:xfrm rot="5400000">
                <a:off x="4070885" y="3914811"/>
                <a:ext cx="83424" cy="108012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60693A7-B36D-58D6-C5B7-0CBE91B10FC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54567" y="3920164"/>
              <a:ext cx="132381" cy="26697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E81EDD4B-FC97-6501-E470-EB37CF6B8A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4546" y="4455647"/>
              <a:ext cx="243514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3BD394-AA59-BD15-1F8C-5C3BADF1CDDA}"/>
                </a:ext>
              </a:extLst>
            </p:cNvPr>
            <p:cNvSpPr txBox="1"/>
            <p:nvPr/>
          </p:nvSpPr>
          <p:spPr>
            <a:xfrm>
              <a:off x="4959698" y="3385587"/>
              <a:ext cx="953045" cy="60016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25" b="1" dirty="0"/>
                <a:t>TANDA TANGAN</a:t>
              </a:r>
            </a:p>
            <a:p>
              <a:r>
                <a:rPr lang="en-US" sz="825" b="1" dirty="0"/>
                <a:t>PENERIMAAN IJAZAH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6628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186A1-11A8-21B1-B6A0-AA1A1DAA5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JANJI WISUDAWAN</a:t>
            </a:r>
            <a:endParaRPr lang="en-ZA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36326E3-7418-ADEF-0CFC-09C0C60DE1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penyerahan</a:t>
            </a:r>
            <a:r>
              <a:rPr lang="en-US" dirty="0"/>
              <a:t> ijazah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6E51D-0E5E-98CC-19AE-F6AC7B00BF2E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781397" y="1953927"/>
            <a:ext cx="4705004" cy="3687762"/>
          </a:xfrm>
        </p:spPr>
        <p:txBody>
          <a:bodyPr>
            <a:normAutofit/>
          </a:bodyPr>
          <a:lstStyle/>
          <a:p>
            <a:r>
              <a:rPr lang="en-US" sz="2400" dirty="0" err="1"/>
              <a:t>Wisudawan</a:t>
            </a:r>
            <a:r>
              <a:rPr lang="en-US" sz="2400" dirty="0"/>
              <a:t> </a:t>
            </a:r>
            <a:r>
              <a:rPr lang="en-US" sz="2400" dirty="0" err="1"/>
              <a:t>berdiri</a:t>
            </a:r>
            <a:r>
              <a:rPr lang="en-US" sz="2400" dirty="0"/>
              <a:t> dan </a:t>
            </a:r>
            <a:r>
              <a:rPr lang="en-US" sz="2400" dirty="0" err="1"/>
              <a:t>mengikuti</a:t>
            </a:r>
            <a:r>
              <a:rPr lang="en-US" sz="2400" dirty="0"/>
              <a:t> </a:t>
            </a:r>
            <a:r>
              <a:rPr lang="en-US" sz="2400" dirty="0" err="1"/>
              <a:t>janji</a:t>
            </a:r>
            <a:r>
              <a:rPr lang="en-US" sz="2400" dirty="0"/>
              <a:t> </a:t>
            </a:r>
            <a:r>
              <a:rPr lang="en-US" sz="2400" dirty="0" err="1"/>
              <a:t>wisudawan</a:t>
            </a:r>
            <a:r>
              <a:rPr lang="en-US" sz="2400" dirty="0"/>
              <a:t> yang </a:t>
            </a:r>
            <a:r>
              <a:rPr lang="en-US" sz="2400" dirty="0" err="1"/>
              <a:t>dibacakan</a:t>
            </a:r>
            <a:r>
              <a:rPr lang="en-US" sz="2400" dirty="0"/>
              <a:t> oleh </a:t>
            </a:r>
            <a:r>
              <a:rPr lang="en-US" sz="2400" dirty="0" err="1"/>
              <a:t>perwakilan</a:t>
            </a:r>
            <a:r>
              <a:rPr lang="en-US" sz="2400" dirty="0"/>
              <a:t> </a:t>
            </a:r>
            <a:r>
              <a:rPr lang="en-US" sz="2400" dirty="0" err="1"/>
              <a:t>wisudawan</a:t>
            </a:r>
            <a:r>
              <a:rPr lang="en-US" sz="2400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430536-D522-9F5E-B2C4-24F7C757082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6246813"/>
            <a:ext cx="2670175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943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B9AB468-89FD-42AF-8E8A-00E25506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Janji</a:t>
            </a:r>
            <a:r>
              <a:rPr lang="en-US" dirty="0"/>
              <a:t> </a:t>
            </a:r>
            <a:r>
              <a:rPr lang="en-US" dirty="0" err="1"/>
              <a:t>wisudawan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BECFE8-A2DC-4ACD-CDA0-EEB98B540C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3064" y="1783829"/>
            <a:ext cx="9015434" cy="466194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400" dirty="0"/>
              <a:t>Kami </a:t>
            </a:r>
            <a:r>
              <a:rPr lang="en-US" sz="2400" dirty="0" err="1"/>
              <a:t>Wisudawan</a:t>
            </a:r>
            <a:r>
              <a:rPr lang="en-US" sz="2400" dirty="0"/>
              <a:t> | </a:t>
            </a:r>
            <a:r>
              <a:rPr lang="en-US" sz="2400" dirty="0" err="1"/>
              <a:t>Institut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Sepuluh</a:t>
            </a:r>
            <a:r>
              <a:rPr lang="en-US" sz="2400" dirty="0"/>
              <a:t> </a:t>
            </a:r>
            <a:r>
              <a:rPr lang="en-US" sz="2400" dirty="0" err="1"/>
              <a:t>Nopember</a:t>
            </a:r>
            <a:r>
              <a:rPr lang="en-US" sz="2400" dirty="0"/>
              <a:t> | </a:t>
            </a:r>
            <a:r>
              <a:rPr lang="en-US" sz="2400" dirty="0" err="1"/>
              <a:t>berjanji</a:t>
            </a:r>
            <a:r>
              <a:rPr lang="en-US" sz="2400" dirty="0"/>
              <a:t> 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Bahwa</a:t>
            </a:r>
            <a:r>
              <a:rPr lang="en-US" sz="2400" dirty="0"/>
              <a:t> kami </a:t>
            </a:r>
            <a:r>
              <a:rPr lang="en-US" sz="2400" dirty="0" err="1"/>
              <a:t>bertaqwa</a:t>
            </a:r>
            <a:r>
              <a:rPr lang="en-US" sz="2400" dirty="0"/>
              <a:t> |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Tuhan</a:t>
            </a:r>
            <a:r>
              <a:rPr lang="en-US" sz="2400" dirty="0"/>
              <a:t> Yang Maha Esa | dan </a:t>
            </a:r>
            <a:r>
              <a:rPr lang="en-US" sz="2400" dirty="0" err="1"/>
              <a:t>wajib</a:t>
            </a:r>
            <a:r>
              <a:rPr lang="en-US" sz="2400" dirty="0"/>
              <a:t> </a:t>
            </a:r>
            <a:r>
              <a:rPr lang="en-US" sz="2400" dirty="0" err="1"/>
              <a:t>mengamalkan</a:t>
            </a:r>
            <a:r>
              <a:rPr lang="en-US" sz="2400" dirty="0"/>
              <a:t> Pancasila.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Bahwa</a:t>
            </a:r>
            <a:r>
              <a:rPr lang="en-US" sz="2400" dirty="0"/>
              <a:t> kami </a:t>
            </a:r>
            <a:r>
              <a:rPr lang="en-US" sz="2400" dirty="0" err="1"/>
              <a:t>wajib</a:t>
            </a:r>
            <a:r>
              <a:rPr lang="en-US" sz="2400" dirty="0"/>
              <a:t> | </a:t>
            </a:r>
            <a:r>
              <a:rPr lang="en-US" sz="2400" dirty="0" err="1"/>
              <a:t>menjunjung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keadilan</a:t>
            </a:r>
            <a:r>
              <a:rPr lang="en-US" sz="2400" dirty="0"/>
              <a:t> dan </a:t>
            </a:r>
            <a:r>
              <a:rPr lang="en-US" sz="2400" dirty="0" err="1"/>
              <a:t>kebenaran</a:t>
            </a:r>
            <a:r>
              <a:rPr lang="en-US" sz="2400" dirty="0"/>
              <a:t> | </a:t>
            </a:r>
            <a:r>
              <a:rPr lang="en-US" sz="2400" dirty="0" err="1"/>
              <a:t>berdasarkan</a:t>
            </a:r>
            <a:r>
              <a:rPr lang="en-US" sz="2400" dirty="0"/>
              <a:t> Pancasila | dan </a:t>
            </a:r>
            <a:r>
              <a:rPr lang="en-US" sz="2400" dirty="0" err="1"/>
              <a:t>Undang-Undang</a:t>
            </a:r>
            <a:r>
              <a:rPr lang="en-US" sz="2400" dirty="0"/>
              <a:t> Dasar 1945.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Bahwa</a:t>
            </a:r>
            <a:r>
              <a:rPr lang="en-US" sz="2400" dirty="0"/>
              <a:t> kami </a:t>
            </a:r>
            <a:r>
              <a:rPr lang="en-US" sz="2400" dirty="0" err="1"/>
              <a:t>wajib</a:t>
            </a:r>
            <a:r>
              <a:rPr lang="en-US" sz="2400" dirty="0"/>
              <a:t> | </a:t>
            </a:r>
            <a:r>
              <a:rPr lang="en-US" sz="2400" dirty="0" err="1"/>
              <a:t>mengamalkan</a:t>
            </a:r>
            <a:r>
              <a:rPr lang="en-US" sz="2400" dirty="0"/>
              <a:t> dan </a:t>
            </a:r>
            <a:r>
              <a:rPr lang="en-US" sz="2400" dirty="0" err="1"/>
              <a:t>mengembangkan</a:t>
            </a:r>
            <a:r>
              <a:rPr lang="en-US" sz="2400" dirty="0"/>
              <a:t> |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dan </a:t>
            </a:r>
            <a:r>
              <a:rPr lang="en-US" sz="2400" dirty="0" err="1"/>
              <a:t>teknologi</a:t>
            </a:r>
            <a:r>
              <a:rPr lang="en-US" sz="2400" dirty="0"/>
              <a:t> |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nusa</a:t>
            </a:r>
            <a:r>
              <a:rPr lang="en-US" sz="2400" dirty="0"/>
              <a:t> | </a:t>
            </a:r>
            <a:r>
              <a:rPr lang="en-US" sz="2400" dirty="0" err="1"/>
              <a:t>bangsa</a:t>
            </a:r>
            <a:r>
              <a:rPr lang="en-US" sz="2400" dirty="0"/>
              <a:t> |dan </a:t>
            </a:r>
            <a:r>
              <a:rPr lang="en-US" sz="2400" dirty="0" err="1"/>
              <a:t>kemanusiaan</a:t>
            </a:r>
            <a:r>
              <a:rPr lang="en-US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Bahwa</a:t>
            </a:r>
            <a:r>
              <a:rPr lang="en-US" sz="2400" dirty="0"/>
              <a:t> kami </a:t>
            </a:r>
            <a:r>
              <a:rPr lang="en-US" sz="2400" dirty="0" err="1"/>
              <a:t>wajib</a:t>
            </a:r>
            <a:r>
              <a:rPr lang="en-US" sz="2400" dirty="0"/>
              <a:t> | </a:t>
            </a:r>
            <a:r>
              <a:rPr lang="en-US" sz="2400" dirty="0" err="1"/>
              <a:t>menjadi</a:t>
            </a:r>
            <a:r>
              <a:rPr lang="en-US" sz="2400" dirty="0"/>
              <a:t> patriot </a:t>
            </a:r>
            <a:r>
              <a:rPr lang="en-US" sz="2400" dirty="0" err="1"/>
              <a:t>bangsa</a:t>
            </a:r>
            <a:r>
              <a:rPr lang="en-US" sz="2400" dirty="0"/>
              <a:t> | yang </a:t>
            </a:r>
            <a:r>
              <a:rPr lang="en-US" sz="2400" dirty="0" err="1"/>
              <a:t>berguna</a:t>
            </a:r>
            <a:r>
              <a:rPr lang="en-US" sz="2400" dirty="0"/>
              <a:t> dan </a:t>
            </a:r>
            <a:r>
              <a:rPr lang="en-US" sz="2400" dirty="0" err="1"/>
              <a:t>mulia</a:t>
            </a:r>
            <a:r>
              <a:rPr lang="en-US" sz="2400" dirty="0"/>
              <a:t>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err="1"/>
              <a:t>Bahwa</a:t>
            </a:r>
            <a:r>
              <a:rPr lang="en-US" sz="2400" dirty="0"/>
              <a:t> kami </a:t>
            </a:r>
            <a:r>
              <a:rPr lang="en-US" sz="2400" dirty="0" err="1"/>
              <a:t>wajib</a:t>
            </a:r>
            <a:r>
              <a:rPr lang="en-US" sz="2400" dirty="0"/>
              <a:t> | </a:t>
            </a:r>
            <a:r>
              <a:rPr lang="en-US" sz="2400" dirty="0" err="1"/>
              <a:t>setia</a:t>
            </a:r>
            <a:r>
              <a:rPr lang="en-US" sz="2400" dirty="0"/>
              <a:t>  </a:t>
            </a:r>
            <a:r>
              <a:rPr lang="en-US" sz="2400" dirty="0" err="1"/>
              <a:t>menjunjung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| </a:t>
            </a:r>
            <a:r>
              <a:rPr lang="en-US" sz="2400" dirty="0" err="1"/>
              <a:t>kehormatan</a:t>
            </a:r>
            <a:r>
              <a:rPr lang="en-US" sz="2400" dirty="0"/>
              <a:t> </a:t>
            </a:r>
            <a:r>
              <a:rPr lang="en-US" sz="2400" dirty="0" err="1"/>
              <a:t>almamater</a:t>
            </a:r>
            <a:r>
              <a:rPr lang="en-US" sz="2400" dirty="0"/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22657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DCD530E-5ED5-62BD-286E-5D66173F4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B89CEB9-3221-F8AD-8847-A862CDFCB9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868CE2-10B6-E56B-43C1-4035898E23A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33E22C-0ABF-3FBF-9EC1-A1570B08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BBD77-7D75-D456-4F93-63383BF5E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915" y="0"/>
            <a:ext cx="11272169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14F6F3E-791C-9B76-251B-A81BE5C251FF}"/>
              </a:ext>
            </a:extLst>
          </p:cNvPr>
          <p:cNvSpPr/>
          <p:nvPr/>
        </p:nvSpPr>
        <p:spPr>
          <a:xfrm>
            <a:off x="4800000" y="685800"/>
            <a:ext cx="2592000" cy="139700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398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234C49E-4AF7-DB40-AF8A-28AB47AC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68" r="1" b="4806"/>
          <a:stretch/>
        </p:blipFill>
        <p:spPr>
          <a:xfrm>
            <a:off x="120650" y="68263"/>
            <a:ext cx="11950700" cy="6446837"/>
          </a:xfrm>
          <a:prstGeom prst="rect">
            <a:avLst/>
          </a:prstGeo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67B9752A-C608-F3B8-1C21-0DA0B8931FB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384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A0C7-4B10-03D7-2211-750D1F9E5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208" y="3582186"/>
            <a:ext cx="5864352" cy="1376313"/>
          </a:xfrm>
        </p:spPr>
        <p:txBody>
          <a:bodyPr/>
          <a:lstStyle/>
          <a:p>
            <a:r>
              <a:rPr lang="en-US" dirty="0"/>
              <a:t>SELAMAT &amp;</a:t>
            </a:r>
            <a:br>
              <a:rPr lang="en-US" dirty="0"/>
            </a:br>
            <a:r>
              <a:rPr lang="en-US" dirty="0"/>
              <a:t>SUKSES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E7DFFA9-9901-3CE7-AAC2-C1754C65BD4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0375" r="30375"/>
          <a:stretch/>
        </p:blipFill>
        <p:spPr>
          <a:xfrm>
            <a:off x="7625969" y="-9144"/>
            <a:ext cx="4581525" cy="6602413"/>
          </a:xfrm>
        </p:spPr>
      </p:pic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95D76C40-0869-F514-0D6F-68F40AB7E18A}"/>
              </a:ext>
            </a:extLst>
          </p:cNvPr>
          <p:cNvSpPr txBox="1">
            <a:spLocks/>
          </p:cNvSpPr>
          <p:nvPr/>
        </p:nvSpPr>
        <p:spPr>
          <a:xfrm>
            <a:off x="902209" y="2392668"/>
            <a:ext cx="6005250" cy="15592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Keluarga</a:t>
            </a:r>
            <a:r>
              <a:rPr lang="en-US" dirty="0"/>
              <a:t> </a:t>
            </a:r>
            <a:r>
              <a:rPr lang="en-US" dirty="0" err="1"/>
              <a:t>Besar</a:t>
            </a:r>
            <a:br>
              <a:rPr lang="en-US" dirty="0"/>
            </a:br>
            <a:r>
              <a:rPr lang="en-US" dirty="0" err="1"/>
              <a:t>Direktorat</a:t>
            </a:r>
            <a:r>
              <a:rPr lang="en-US" dirty="0"/>
              <a:t> Pendidikan ITS </a:t>
            </a:r>
            <a:r>
              <a:rPr lang="en-US" dirty="0" err="1"/>
              <a:t>mengucapkan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A64F158-FBCD-91BB-58DA-F4B58F6AEC91}"/>
              </a:ext>
            </a:extLst>
          </p:cNvPr>
          <p:cNvSpPr txBox="1">
            <a:spLocks/>
          </p:cNvSpPr>
          <p:nvPr/>
        </p:nvSpPr>
        <p:spPr>
          <a:xfrm>
            <a:off x="902208" y="4771705"/>
            <a:ext cx="7449941" cy="1016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Calon </a:t>
            </a:r>
            <a:r>
              <a:rPr lang="en-US" sz="28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wisudawan</a:t>
            </a:r>
            <a:endParaRPr lang="en-U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n-US" sz="2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its ke-130</a:t>
            </a:r>
          </a:p>
        </p:txBody>
      </p:sp>
    </p:spTree>
    <p:extLst>
      <p:ext uri="{BB962C8B-B14F-4D97-AF65-F5344CB8AC3E}">
        <p14:creationId xmlns:p14="http://schemas.microsoft.com/office/powerpoint/2010/main" val="3786907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9DDD8-3394-6FB2-960C-451DEBD7F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3"/>
            <a:ext cx="5192684" cy="4594721"/>
          </a:xfrm>
        </p:spPr>
        <p:txBody>
          <a:bodyPr>
            <a:normAutofit/>
          </a:bodyPr>
          <a:lstStyle/>
          <a:p>
            <a:r>
              <a:rPr lang="en-US" sz="3600" dirty="0"/>
              <a:t>Atas </a:t>
            </a:r>
            <a:r>
              <a:rPr lang="en-US" sz="3600" dirty="0" err="1"/>
              <a:t>nama</a:t>
            </a:r>
            <a:r>
              <a:rPr lang="en-US" sz="3600" dirty="0"/>
              <a:t> its, kami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mohon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accent6">
                    <a:lumMod val="50000"/>
                  </a:schemeClr>
                </a:solidFill>
              </a:rPr>
              <a:t>maaf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600" dirty="0" err="1"/>
              <a:t>bila</a:t>
            </a:r>
            <a:r>
              <a:rPr lang="en-US" sz="3600" dirty="0"/>
              <a:t> </a:t>
            </a:r>
            <a:r>
              <a:rPr lang="en-US" sz="3600" dirty="0" err="1"/>
              <a:t>ada</a:t>
            </a:r>
            <a:r>
              <a:rPr lang="en-US" sz="3600" dirty="0"/>
              <a:t> </a:t>
            </a:r>
            <a:r>
              <a:rPr lang="en-US" sz="3600" dirty="0" err="1"/>
              <a:t>kekurangan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memberikan</a:t>
            </a:r>
            <a:r>
              <a:rPr lang="en-US" sz="3600" dirty="0"/>
              <a:t> </a:t>
            </a:r>
            <a:r>
              <a:rPr lang="en-US" sz="3600" dirty="0" err="1"/>
              <a:t>layanan</a:t>
            </a:r>
            <a:r>
              <a:rPr lang="en-US" sz="3600" dirty="0"/>
              <a:t> </a:t>
            </a:r>
            <a:r>
              <a:rPr lang="en-US" sz="3600" dirty="0" err="1"/>
              <a:t>selama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#kuliahdiits</a:t>
            </a:r>
            <a:endParaRPr lang="en-ZA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" name="Picture Placeholder 11" descr="A person in a yellow shirt">
            <a:extLst>
              <a:ext uri="{FF2B5EF4-FFF2-40B4-BE49-F238E27FC236}">
                <a16:creationId xmlns:a16="http://schemas.microsoft.com/office/drawing/2014/main" id="{BC85F8C0-B84C-01D2-4208-5596D725B2B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3" r="33"/>
          <a:stretch/>
        </p:blipFill>
        <p:spPr>
          <a:xfrm>
            <a:off x="-15240" y="-15240"/>
            <a:ext cx="4581525" cy="66024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D6AA66-EC20-FCAE-04B0-6BEB18463C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887884"/>
            <a:ext cx="5864225" cy="1559271"/>
          </a:xfrm>
        </p:spPr>
        <p:txBody>
          <a:bodyPr/>
          <a:lstStyle/>
          <a:p>
            <a:r>
              <a:rPr lang="en-US" dirty="0" err="1"/>
              <a:t>Selamat</a:t>
            </a:r>
            <a:r>
              <a:rPr lang="en-US" dirty="0"/>
              <a:t> </a:t>
            </a:r>
            <a:r>
              <a:rPr lang="en-US" dirty="0" err="1"/>
              <a:t>berkontribusi</a:t>
            </a:r>
            <a:r>
              <a:rPr lang="en-US" dirty="0"/>
              <a:t> di </a:t>
            </a:r>
            <a:r>
              <a:rPr lang="en-US" dirty="0" err="1"/>
              <a:t>masyarakat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908165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E8D25-D403-2E2B-50DA-B21A0500A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352" y="505016"/>
            <a:ext cx="5775656" cy="3284932"/>
          </a:xfrm>
        </p:spPr>
        <p:txBody>
          <a:bodyPr/>
          <a:lstStyle/>
          <a:p>
            <a:r>
              <a:rPr lang="en-US" dirty="0"/>
              <a:t>DIREKTORAT PENDIDIKAN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6DB3D-3AE2-9478-3245-FE2F98B96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353" y="4006024"/>
            <a:ext cx="5794248" cy="2346960"/>
          </a:xfrm>
        </p:spPr>
        <p:txBody>
          <a:bodyPr/>
          <a:lstStyle/>
          <a:p>
            <a:r>
              <a:rPr lang="en-US" dirty="0"/>
              <a:t>www.its.ac.id/pendidikan</a:t>
            </a:r>
          </a:p>
          <a:p>
            <a:r>
              <a:rPr lang="en-US" dirty="0"/>
              <a:t>0851-8681-9604</a:t>
            </a:r>
          </a:p>
          <a:p>
            <a:r>
              <a:rPr lang="en-US" dirty="0"/>
              <a:t>0851-8681-9605</a:t>
            </a:r>
          </a:p>
          <a:p>
            <a:r>
              <a:rPr lang="en-US" dirty="0"/>
              <a:t>0851-8681-9606</a:t>
            </a:r>
          </a:p>
        </p:txBody>
      </p:sp>
    </p:spTree>
    <p:extLst>
      <p:ext uri="{BB962C8B-B14F-4D97-AF65-F5344CB8AC3E}">
        <p14:creationId xmlns:p14="http://schemas.microsoft.com/office/powerpoint/2010/main" val="3493061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A92A4AD-33FE-46A3-B0C4-2257C317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250BA9C-F208-6169-11E5-9D384067540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BC0C18-0AB5-0CD5-0FF1-5533186E65D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5B092-F3C9-40CC-D752-8E108FAE2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8FAFC4-DEF4-D879-0615-8768189F9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55" y="0"/>
            <a:ext cx="1130229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EE4F06-F73F-D3D2-5505-D92D100C3624}"/>
              </a:ext>
            </a:extLst>
          </p:cNvPr>
          <p:cNvSpPr/>
          <p:nvPr/>
        </p:nvSpPr>
        <p:spPr>
          <a:xfrm>
            <a:off x="4800000" y="685800"/>
            <a:ext cx="2592000" cy="139700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2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E2E33-8806-2E4E-962F-11808EEC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0B550-935F-A05B-C584-4A755DA6A04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157845-25C2-3D01-BD20-8D90509F5BF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6786DE-FDF8-1722-1302-58F9F16A2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25B6E1-34D7-D92B-3372-AF074A79A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097" y="0"/>
            <a:ext cx="11279806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166F9E2-8262-4D5C-FF10-99C408BE19D6}"/>
              </a:ext>
            </a:extLst>
          </p:cNvPr>
          <p:cNvSpPr/>
          <p:nvPr/>
        </p:nvSpPr>
        <p:spPr>
          <a:xfrm>
            <a:off x="4266600" y="803752"/>
            <a:ext cx="3348000" cy="216000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62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9F31D-A425-2C08-E4CD-0DF7AE5D7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562B7-BCF2-BD18-3F0F-F5FF14A06D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B3030B-572C-C6EA-25D0-FDBC195ADA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29B42E-C401-E405-4737-E13D4DC81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A9BC43-2492-7736-3DC3-DD0852087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32" y="0"/>
            <a:ext cx="11284735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7FDA77D-6159-D0C0-3023-C5F5B36CC1EC}"/>
              </a:ext>
            </a:extLst>
          </p:cNvPr>
          <p:cNvSpPr/>
          <p:nvPr/>
        </p:nvSpPr>
        <p:spPr>
          <a:xfrm>
            <a:off x="4800000" y="673100"/>
            <a:ext cx="2592000" cy="139700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093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4E824-7CE9-5933-1B1D-2D162D23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5551C-9147-4A05-227B-A10F10068B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8A257-8729-6801-2B5C-5C5F1E1DE7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7AE004-52E8-7F75-6209-1E2CCD06D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499A78-D63C-870D-0EA8-700F8ABB7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23" y="0"/>
            <a:ext cx="11309953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AC7CB0B-04F4-C77B-09D9-E32D5C7F58FE}"/>
              </a:ext>
            </a:extLst>
          </p:cNvPr>
          <p:cNvSpPr/>
          <p:nvPr/>
        </p:nvSpPr>
        <p:spPr>
          <a:xfrm>
            <a:off x="4800000" y="660400"/>
            <a:ext cx="2592000" cy="139700"/>
          </a:xfrm>
          <a:prstGeom prst="rect">
            <a:avLst/>
          </a:prstGeom>
          <a:solidFill>
            <a:schemeClr val="accent5">
              <a:lumMod val="60000"/>
              <a:lumOff val="40000"/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31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US" dirty="0"/>
              <a:t>JADWAL DAN JUMLAH PESERTA WISUDA 130</a:t>
            </a:r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r>
              <a:rPr lang="en-US" dirty="0" err="1"/>
              <a:t>Wisuda</a:t>
            </a:r>
            <a:r>
              <a:rPr lang="en-US" dirty="0"/>
              <a:t> ITS ke-130</a:t>
            </a:r>
          </a:p>
        </p:txBody>
      </p:sp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4228-0DC4-4119-B9C7-6C936C41E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152777"/>
          </a:xfrm>
        </p:spPr>
        <p:txBody>
          <a:bodyPr/>
          <a:lstStyle/>
          <a:p>
            <a:r>
              <a:rPr lang="en-US" dirty="0" err="1"/>
              <a:t>Jadwal</a:t>
            </a:r>
            <a:r>
              <a:rPr lang="en-US" dirty="0"/>
              <a:t> </a:t>
            </a:r>
            <a:r>
              <a:rPr lang="en-US" dirty="0" err="1"/>
              <a:t>wisuda</a:t>
            </a:r>
            <a:r>
              <a:rPr lang="en-US" dirty="0"/>
              <a:t> 130</a:t>
            </a:r>
            <a:endParaRPr lang="en-Z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4ECC30-C8C7-7D87-4D74-AECB82505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BEE6CB4-3EEA-F919-71B5-F8FE83C7B2F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22974418"/>
              </p:ext>
            </p:extLst>
          </p:nvPr>
        </p:nvGraphicFramePr>
        <p:xfrm>
          <a:off x="893762" y="1523607"/>
          <a:ext cx="10404475" cy="2299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Content Placeholder 9">
            <a:extLst>
              <a:ext uri="{FF2B5EF4-FFF2-40B4-BE49-F238E27FC236}">
                <a16:creationId xmlns:a16="http://schemas.microsoft.com/office/drawing/2014/main" id="{3C456399-4453-0E0A-9C96-5F407512E4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2968204"/>
              </p:ext>
            </p:extLst>
          </p:nvPr>
        </p:nvGraphicFramePr>
        <p:xfrm>
          <a:off x="3581400" y="4283570"/>
          <a:ext cx="2446989" cy="162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D1B892C-D73A-6F79-F905-1D751236F0B3}"/>
              </a:ext>
            </a:extLst>
          </p:cNvPr>
          <p:cNvSpPr/>
          <p:nvPr/>
        </p:nvSpPr>
        <p:spPr>
          <a:xfrm>
            <a:off x="893064" y="3841055"/>
            <a:ext cx="2466362" cy="366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TOTAL: 1.138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7E67AA6-F4A7-FA05-4830-69EBD816A8CD}"/>
              </a:ext>
            </a:extLst>
          </p:cNvPr>
          <p:cNvSpPr/>
          <p:nvPr/>
        </p:nvSpPr>
        <p:spPr>
          <a:xfrm>
            <a:off x="3528338" y="3841055"/>
            <a:ext cx="2466362" cy="366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TOTAL: 1.070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E5856A9-3631-8864-0D24-D7288713189A}"/>
              </a:ext>
            </a:extLst>
          </p:cNvPr>
          <p:cNvSpPr/>
          <p:nvPr/>
        </p:nvSpPr>
        <p:spPr>
          <a:xfrm>
            <a:off x="6163613" y="3841055"/>
            <a:ext cx="2466362" cy="366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TOTAL: 1.136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807B765-CA5C-519B-E1E1-882FAF293D55}"/>
              </a:ext>
            </a:extLst>
          </p:cNvPr>
          <p:cNvSpPr/>
          <p:nvPr/>
        </p:nvSpPr>
        <p:spPr>
          <a:xfrm>
            <a:off x="8832576" y="3841055"/>
            <a:ext cx="2466362" cy="366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TOTAL: 1.042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7F1F5E4-60C2-5D42-F849-DF2E10FBD92C}"/>
              </a:ext>
            </a:extLst>
          </p:cNvPr>
          <p:cNvSpPr/>
          <p:nvPr/>
        </p:nvSpPr>
        <p:spPr>
          <a:xfrm>
            <a:off x="3571713" y="5908554"/>
            <a:ext cx="2466362" cy="36645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TOTAL: 200</a:t>
            </a:r>
          </a:p>
        </p:txBody>
      </p:sp>
    </p:spTree>
    <p:extLst>
      <p:ext uri="{BB962C8B-B14F-4D97-AF65-F5344CB8AC3E}">
        <p14:creationId xmlns:p14="http://schemas.microsoft.com/office/powerpoint/2010/main" val="104147110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MediaServiceKeyPoints xmlns="436938a1-5345-4d2d-a453-6ef084b50ff1" xsi:nil="true"/>
    <_activity xmlns="436938a1-5345-4d2d-a453-6ef084b50f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" ma:contentTypeID="0x01010018EDE3D397C683438A529B440A959444" ma:contentTypeVersion="20" ma:contentTypeDescription="Buat sebuah dokumen baru." ma:contentTypeScope="" ma:versionID="9afa4fc3c7eae5aa11ef341d5f04b39c">
  <xsd:schema xmlns:xsd="http://www.w3.org/2001/XMLSchema" xmlns:xs="http://www.w3.org/2001/XMLSchema" xmlns:p="http://schemas.microsoft.com/office/2006/metadata/properties" xmlns:ns1="http://schemas.microsoft.com/sharepoint/v3" xmlns:ns3="436938a1-5345-4d2d-a453-6ef084b50ff1" xmlns:ns4="f25b8f5f-6ef8-41da-a6af-3e987f7f6d60" targetNamespace="http://schemas.microsoft.com/office/2006/metadata/properties" ma:root="true" ma:fieldsID="5be9c64060ca517d6fa43a8c50c74b5e" ns1:_="" ns3:_="" ns4:_="">
    <xsd:import namespace="http://schemas.microsoft.com/sharepoint/v3"/>
    <xsd:import namespace="436938a1-5345-4d2d-a453-6ef084b50ff1"/>
    <xsd:import namespace="f25b8f5f-6ef8-41da-a6af-3e987f7f6d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Location" minOccurs="0"/>
                <xsd:element ref="ns3:MediaServiceSearchProperties" minOccurs="0"/>
                <xsd:element ref="ns3:_activity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Properti Kebijakan Kepatuhan Terpadu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Tindakan UI Kebijakan Kepatuhan Terpadu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938a1-5345-4d2d-a453-6ef084b50f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7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b8f5f-6ef8-41da-a6af-3e987f7f6d6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Dibagikan Denga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ibagikan Dengan Detai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Berbagi Hash Petunjuk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e Isi"/>
        <xsd:element ref="dc:title" minOccurs="0" maxOccurs="1" ma:index="4" ma:displayName="Judu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040CA-20CC-43C6-BC0C-8D8696B6AF8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http://www.w3.org/XML/1998/namespace"/>
    <ds:schemaRef ds:uri="436938a1-5345-4d2d-a453-6ef084b50ff1"/>
    <ds:schemaRef ds:uri="f25b8f5f-6ef8-41da-a6af-3e987f7f6d60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07A01DB6-7086-41EB-A32A-5C65B0A174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36938a1-5345-4d2d-a453-6ef084b50ff1"/>
    <ds:schemaRef ds:uri="f25b8f5f-6ef8-41da-a6af-3e987f7f6d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{92FA06B4-83F2-49E9-A6C1-ED72CFC716C0}tf16411248_win32</Template>
  <TotalTime>322</TotalTime>
  <Words>957</Words>
  <Application>Microsoft Office PowerPoint</Application>
  <PresentationFormat>Widescreen</PresentationFormat>
  <Paragraphs>185</Paragraphs>
  <Slides>33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Avenir Next LT Pro Light</vt:lpstr>
      <vt:lpstr>Calibri</vt:lpstr>
      <vt:lpstr>Posterama</vt:lpstr>
      <vt:lpstr>Custom</vt:lpstr>
      <vt:lpstr>PEMBEKALAN DAN GLADI BERSIH WISUDA KE-130</vt:lpstr>
      <vt:lpstr>Agenda GLADI BERSIH WISUDA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JADWAL DAN JUMLAH PESERTA WISUDA 130</vt:lpstr>
      <vt:lpstr>Jadwal wisuda 130</vt:lpstr>
      <vt:lpstr>Tata tertib</vt:lpstr>
      <vt:lpstr>Tata tertib</vt:lpstr>
      <vt:lpstr>Kelengkapan wisuda</vt:lpstr>
      <vt:lpstr>Pemakaian toga, kaba, Samir Gordon, dan selempang cumlaude</vt:lpstr>
      <vt:lpstr>Foto wisuda</vt:lpstr>
      <vt:lpstr>dokumen wisuda</vt:lpstr>
      <vt:lpstr>RUNDOWN WISUDA 130</vt:lpstr>
      <vt:lpstr>Susunan acara wisuda 130</vt:lpstr>
      <vt:lpstr>PETUGAS WISUDA 130</vt:lpstr>
      <vt:lpstr>Petugas wisudawan</vt:lpstr>
      <vt:lpstr>ALUR dan praktik</vt:lpstr>
      <vt:lpstr>ALUR KEDATANGAN</vt:lpstr>
      <vt:lpstr>PowerPoint Presentation</vt:lpstr>
      <vt:lpstr>ALUR masuk</vt:lpstr>
      <vt:lpstr>PowerPoint Presentation</vt:lpstr>
      <vt:lpstr>ALUR serah terima ijazah</vt:lpstr>
      <vt:lpstr>PowerPoint Presentation</vt:lpstr>
      <vt:lpstr>PowerPoint Presentation</vt:lpstr>
      <vt:lpstr>JANJI WISUDAWAN</vt:lpstr>
      <vt:lpstr>Janji wisudawan</vt:lpstr>
      <vt:lpstr>PowerPoint Presentation</vt:lpstr>
      <vt:lpstr>SELAMAT &amp; SUKSES</vt:lpstr>
      <vt:lpstr>Atas nama its, kami mohon maaf bila ada kekurangan dalam memberikan layanan selama #kuliahdiits</vt:lpstr>
      <vt:lpstr>DIREKTORAT PENDIDIKAN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Ghirrid Briliano Abidin</dc:creator>
  <cp:lastModifiedBy>Aris Purnomo Wijayanto</cp:lastModifiedBy>
  <cp:revision>1</cp:revision>
  <dcterms:created xsi:type="dcterms:W3CDTF">2024-09-18T04:41:29Z</dcterms:created>
  <dcterms:modified xsi:type="dcterms:W3CDTF">2024-09-18T10:08:41Z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0x01010018EDE3D397C683438A529B440A959444</vt:lpwstr>
  </property>
</Properties>
</file>